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4.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5.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6.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7.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8.xml" ContentType="application/vnd.openxmlformats-officedocument.theme+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theme/theme9.xml" ContentType="application/vnd.openxmlformats-officedocument.theme+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26" r:id="rId5"/>
    <p:sldMasterId id="2147483970" r:id="rId6"/>
    <p:sldMasterId id="2147484013" r:id="rId7"/>
    <p:sldMasterId id="2147484051" r:id="rId8"/>
    <p:sldMasterId id="2147484088" r:id="rId9"/>
    <p:sldMasterId id="2147484127" r:id="rId10"/>
  </p:sldMasterIdLst>
  <p:notesMasterIdLst>
    <p:notesMasterId r:id="rId19"/>
  </p:notesMasterIdLst>
  <p:sldIdLst>
    <p:sldId id="256" r:id="rId11"/>
    <p:sldId id="290" r:id="rId12"/>
    <p:sldId id="343" r:id="rId13"/>
    <p:sldId id="344" r:id="rId14"/>
    <p:sldId id="345" r:id="rId15"/>
    <p:sldId id="1405" r:id="rId16"/>
    <p:sldId id="1404" r:id="rId17"/>
    <p:sldId id="289" r:id="rId1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6FFF"/>
    <a:srgbClr val="276FFE"/>
    <a:srgbClr val="B3B3B2"/>
    <a:srgbClr val="B4B5B5"/>
    <a:srgbClr val="E7E7E7"/>
    <a:srgbClr val="EBEBEB"/>
    <a:srgbClr val="92D151"/>
    <a:srgbClr val="2B2C8A"/>
    <a:srgbClr val="F3821D"/>
    <a:srgbClr val="031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p:restoredTop sz="91407"/>
  </p:normalViewPr>
  <p:slideViewPr>
    <p:cSldViewPr snapToGrid="0" snapToObjects="1" showGuides="1">
      <p:cViewPr varScale="1">
        <p:scale>
          <a:sx n="154" d="100"/>
          <a:sy n="154" d="100"/>
        </p:scale>
        <p:origin x="1000" y="192"/>
      </p:cViewPr>
      <p:guideLst>
        <p:guide orient="horz" pos="1620"/>
        <p:guide pos="2880"/>
      </p:guideLst>
    </p:cSldViewPr>
  </p:slideViewPr>
  <p:outlineViewPr>
    <p:cViewPr>
      <p:scale>
        <a:sx n="33" d="100"/>
        <a:sy n="33" d="100"/>
      </p:scale>
      <p:origin x="0" y="-2912"/>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1/24/20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8675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3778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5260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4875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4.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9.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0.xml"/><Relationship Id="rId5" Type="http://schemas.openxmlformats.org/officeDocument/2006/relationships/image" Target="../media/image21.emf"/><Relationship Id="rId4" Type="http://schemas.microsoft.com/office/2007/relationships/hdphoto" Target="../media/hdphoto1.wdp"/></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44549"/>
            <a:ext cx="4114801" cy="4438575"/>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a:stretch>
            <a:fillRect/>
          </a:stretch>
        </p:blipFill>
        <p:spPr>
          <a:xfrm>
            <a:off x="6540138" y="4275910"/>
            <a:ext cx="2606778" cy="1012920"/>
          </a:xfrm>
          <a:prstGeom prst="rect">
            <a:avLst/>
          </a:prstGeom>
        </p:spPr>
      </p:pic>
      <p:sp>
        <p:nvSpPr>
          <p:cNvPr id="5" name="Footer Placeholder 8">
            <a:extLst>
              <a:ext uri="{FF2B5EF4-FFF2-40B4-BE49-F238E27FC236}">
                <a16:creationId xmlns:a16="http://schemas.microsoft.com/office/drawing/2014/main" id="{309F47C7-8D3A-E54B-A3AB-8E3DCB82909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816068E-5E0D-8349-97BF-02899885929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876CB503-3687-5244-A21C-8309ECE3E8E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a:extLst>
              <a:ext uri="{FF2B5EF4-FFF2-40B4-BE49-F238E27FC236}">
                <a16:creationId xmlns:a16="http://schemas.microsoft.com/office/drawing/2014/main" id="{DFD8424A-291F-0F4F-A2BD-BDE62752F4F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0367672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B9210D40-44D5-1645-BE5B-44AC32BB8B9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655985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7" name="Footer Placeholder 8">
            <a:extLst>
              <a:ext uri="{FF2B5EF4-FFF2-40B4-BE49-F238E27FC236}">
                <a16:creationId xmlns:a16="http://schemas.microsoft.com/office/drawing/2014/main" id="{82913F85-F0A5-504D-B070-EEF1DE75C5C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7546584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
        <p:nvSpPr>
          <p:cNvPr id="6" name="Footer Placeholder 8">
            <a:extLst>
              <a:ext uri="{FF2B5EF4-FFF2-40B4-BE49-F238E27FC236}">
                <a16:creationId xmlns:a16="http://schemas.microsoft.com/office/drawing/2014/main" id="{D8A3775A-6329-1046-B6BA-C5E9DE06FC8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358667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3301999" y="1467993"/>
            <a:ext cx="2555371" cy="2192783"/>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
        <p:nvSpPr>
          <p:cNvPr id="10" name="Footer Placeholder 8">
            <a:extLst>
              <a:ext uri="{FF2B5EF4-FFF2-40B4-BE49-F238E27FC236}">
                <a16:creationId xmlns:a16="http://schemas.microsoft.com/office/drawing/2014/main" id="{E6965A41-89A9-0844-8B9D-F5884EF8577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272381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BF408EDE-8482-ED49-B1CB-6EE33F88C031}"/>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B2D8552E-C57A-5845-8947-4867EC1F470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425988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
        <p:nvSpPr>
          <p:cNvPr id="6" name="Footer Placeholder 8">
            <a:extLst>
              <a:ext uri="{FF2B5EF4-FFF2-40B4-BE49-F238E27FC236}">
                <a16:creationId xmlns:a16="http://schemas.microsoft.com/office/drawing/2014/main" id="{EC363287-72BD-E249-85EB-A34442D349D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080506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07F4C7D4-8774-2F46-8963-C0756275D14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a:extLst>
              <a:ext uri="{FF2B5EF4-FFF2-40B4-BE49-F238E27FC236}">
                <a16:creationId xmlns:a16="http://schemas.microsoft.com/office/drawing/2014/main" id="{94468341-82D1-6749-AAF9-AEAF047FD3F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95690891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9DAF1A93-4E4D-2947-8230-EBB3FAF156C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6315244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63B6847C-A408-A54E-9BDD-9B52B0C817F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13428032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a:extLst>
              <a:ext uri="{FF2B5EF4-FFF2-40B4-BE49-F238E27FC236}">
                <a16:creationId xmlns:a16="http://schemas.microsoft.com/office/drawing/2014/main" id="{5D84634D-525A-2041-9AE4-30A529B7309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63713827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3A5EB90E-35B1-F742-AE1D-852C54E1012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02955759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A6307D9E-7852-0A48-A39A-A164D8C1C89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49878890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BD1EA239-6E1A-8841-953A-BAA7EE13D14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6186299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791D21EA-6008-744D-B868-81834CAE4DD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9" name="Footer Placeholder 8">
            <a:extLst>
              <a:ext uri="{FF2B5EF4-FFF2-40B4-BE49-F238E27FC236}">
                <a16:creationId xmlns:a16="http://schemas.microsoft.com/office/drawing/2014/main" id="{1D42B3C5-0671-1A49-923B-5DBA6FD3171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4749764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10" name="Footer Placeholder 8">
            <a:extLst>
              <a:ext uri="{FF2B5EF4-FFF2-40B4-BE49-F238E27FC236}">
                <a16:creationId xmlns:a16="http://schemas.microsoft.com/office/drawing/2014/main" id="{A534371A-1895-9945-BCBD-9F8C80711DB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525575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5772498-4AEC-0E46-B36D-A64F5C38286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CA39BBE-0E98-AC40-9237-303A0EB49B6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a:extLst>
              <a:ext uri="{FF2B5EF4-FFF2-40B4-BE49-F238E27FC236}">
                <a16:creationId xmlns:a16="http://schemas.microsoft.com/office/drawing/2014/main" id="{BEE428DC-2405-5446-A3D6-2FBE05DC76F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4632889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6" name="Footer Placeholder 8">
            <a:extLst>
              <a:ext uri="{FF2B5EF4-FFF2-40B4-BE49-F238E27FC236}">
                <a16:creationId xmlns:a16="http://schemas.microsoft.com/office/drawing/2014/main" id="{B8B9715B-F264-3840-BED1-BCC760D2B14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26064124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357A97C0-AE06-C841-A532-81D2AC47B1C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52372660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FC12D2AF-931C-4F49-AE8C-83B968A62FD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88508163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a:extLst>
              <a:ext uri="{FF2B5EF4-FFF2-40B4-BE49-F238E27FC236}">
                <a16:creationId xmlns:a16="http://schemas.microsoft.com/office/drawing/2014/main" id="{3AABAA19-4AD8-4A47-A4D7-374FC10CBC1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74081206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3">
            <a:extLst>
              <a:ext uri="{FF2B5EF4-FFF2-40B4-BE49-F238E27FC236}">
                <a16:creationId xmlns:a16="http://schemas.microsoft.com/office/drawing/2014/main" id="{0B880F47-1529-744C-BAD8-31FE4B29FE77}"/>
              </a:ext>
            </a:extLst>
          </p:cNvPr>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a:extLst>
              <a:ext uri="{FF2B5EF4-FFF2-40B4-BE49-F238E27FC236}">
                <a16:creationId xmlns:a16="http://schemas.microsoft.com/office/drawing/2014/main" id="{C8287596-E844-564E-AB0A-B2553847F201}"/>
              </a:ext>
            </a:extLst>
          </p:cNvPr>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256F9103-96AE-854D-9E53-83EA3107A1D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bg2"/>
                </a:solidFill>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091205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296D627A-88CE-CF42-B2D5-EC8DA51A7B3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bg2"/>
                </a:solidFill>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3878041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9CF30694-2291-9B45-9E9D-8D592C9D0A3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1173251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2E1BDC1-B6FC-4A43-BB2C-1C88DF0E4C4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8735E22C-FFCF-8B44-983D-8F056B8B808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a:extLst>
              <a:ext uri="{FF2B5EF4-FFF2-40B4-BE49-F238E27FC236}">
                <a16:creationId xmlns:a16="http://schemas.microsoft.com/office/drawing/2014/main" id="{C5096EA3-7BEA-5846-B822-0AB77371C69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9399817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9FE5F283-6226-E247-9FE2-E20A4012A33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a:extLst>
              <a:ext uri="{FF2B5EF4-FFF2-40B4-BE49-F238E27FC236}">
                <a16:creationId xmlns:a16="http://schemas.microsoft.com/office/drawing/2014/main" id="{D203E383-9808-0940-9C88-F3663982486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90848113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2C930FDD-BB39-014A-AB6B-BC0DDB1CDC0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3365535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7" name="Footer Placeholder 8">
            <a:extLst>
              <a:ext uri="{FF2B5EF4-FFF2-40B4-BE49-F238E27FC236}">
                <a16:creationId xmlns:a16="http://schemas.microsoft.com/office/drawing/2014/main" id="{61493507-0225-F941-A2C0-6E7B64B4B62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595798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36E1A4E0-2661-9F4D-872B-F0B4D83FBA7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
        <p:nvSpPr>
          <p:cNvPr id="6" name="Footer Placeholder 8">
            <a:extLst>
              <a:ext uri="{FF2B5EF4-FFF2-40B4-BE49-F238E27FC236}">
                <a16:creationId xmlns:a16="http://schemas.microsoft.com/office/drawing/2014/main" id="{7CCA17BC-3397-D34D-B420-8B09B6AB90A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8968867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Cov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28599" y="244549"/>
            <a:ext cx="4114802" cy="4438575"/>
          </a:xfrm>
          <a:prstGeom prst="rect">
            <a:avLst/>
          </a:prstGeom>
        </p:spPr>
        <p:txBody>
          <a:bodyPr>
            <a:normAutofit/>
          </a:bodyPr>
          <a:lstStyle/>
          <a:p>
            <a:r>
              <a:t>Title Text</a:t>
            </a:r>
          </a:p>
        </p:txBody>
      </p:sp>
      <p:pic>
        <p:nvPicPr>
          <p:cNvPr id="12" name="Picture 9" descr="Picture 9"/>
          <p:cNvPicPr>
            <a:picLocks noChangeAspect="1"/>
          </p:cNvPicPr>
          <p:nvPr/>
        </p:nvPicPr>
        <p:blipFill>
          <a:blip r:embed="rId3"/>
          <a:stretch>
            <a:fillRect/>
          </a:stretch>
        </p:blipFill>
        <p:spPr>
          <a:xfrm>
            <a:off x="6540138" y="4275909"/>
            <a:ext cx="2606779" cy="1012921"/>
          </a:xfrm>
          <a:prstGeom prst="rect">
            <a:avLst/>
          </a:prstGeom>
          <a:ln w="12700">
            <a:miter lim="400000"/>
          </a:ln>
        </p:spPr>
      </p:pic>
      <p:sp>
        <p:nvSpPr>
          <p:cNvPr id="13"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96196937"/>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sp>
        <p:nvSpPr>
          <p:cNvPr id="28"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0"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lvl1pPr>
            <a:lvl2pPr marL="0" indent="0">
              <a:spcBef>
                <a:spcPts val="0"/>
              </a:spcBef>
              <a:buSzTx/>
              <a:buNone/>
              <a:tabLst>
                <a:tab pos="4013200" algn="r"/>
              </a:tabLst>
            </a:lvl2pPr>
            <a:lvl3pPr marL="0" indent="0">
              <a:spcBef>
                <a:spcPts val="0"/>
              </a:spcBef>
              <a:buSzTx/>
              <a:buNone/>
              <a:tabLst>
                <a:tab pos="4013200" algn="r"/>
              </a:tabLst>
            </a:lvl3pPr>
            <a:lvl4pPr marL="0" indent="0">
              <a:spcBef>
                <a:spcPts val="0"/>
              </a:spcBef>
              <a:buSzTx/>
              <a:buNone/>
              <a:tabLst>
                <a:tab pos="4013200" algn="r"/>
              </a:tabLst>
            </a:lvl4pPr>
            <a:lvl5pPr marL="0" indent="0">
              <a:spcBef>
                <a:spcPts val="0"/>
              </a:spcBef>
              <a:buSzTx/>
              <a:buNone/>
              <a:tabLst>
                <a:tab pos="4013200" algn="r"/>
              </a:tabLst>
            </a:lvl5pPr>
          </a:lstStyle>
          <a:p>
            <a:r>
              <a:t>Body Level One</a:t>
            </a:r>
          </a:p>
          <a:p>
            <a:pPr lvl="1"/>
            <a:r>
              <a:t>Body Level Two</a:t>
            </a:r>
          </a:p>
          <a:p>
            <a:pPr lvl="2"/>
            <a:r>
              <a:t>Body Level Three</a:t>
            </a:r>
          </a:p>
          <a:p>
            <a:pPr lvl="3"/>
            <a:r>
              <a:t>Body Level Four</a:t>
            </a:r>
          </a:p>
          <a:p>
            <a:pPr lvl="4"/>
            <a:r>
              <a:t>Body Level Five</a:t>
            </a:r>
          </a:p>
        </p:txBody>
      </p:sp>
      <p:sp>
        <p:nvSpPr>
          <p:cNvPr id="31"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pPr>
            <a:endParaRPr/>
          </a:p>
        </p:txBody>
      </p:sp>
    </p:spTree>
    <p:extLst>
      <p:ext uri="{BB962C8B-B14F-4D97-AF65-F5344CB8AC3E}">
        <p14:creationId xmlns:p14="http://schemas.microsoft.com/office/powerpoint/2010/main" val="4245085006"/>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 name="Body Level One…"/>
          <p:cNvSpPr txBox="1">
            <a:spLocks noGrp="1"/>
          </p:cNvSpPr>
          <p:nvPr>
            <p:ph type="body" sz="half" idx="1"/>
          </p:nvPr>
        </p:nvSpPr>
        <p:spPr>
          <a:xfrm>
            <a:off x="144375" y="1015682"/>
            <a:ext cx="4114801" cy="3108962"/>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292861840"/>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47"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 name="Body Level One…"/>
          <p:cNvSpPr txBox="1">
            <a:spLocks noGrp="1"/>
          </p:cNvSpPr>
          <p:nvPr>
            <p:ph type="body" sz="half" idx="1"/>
          </p:nvPr>
        </p:nvSpPr>
        <p:spPr>
          <a:xfrm>
            <a:off x="144375" y="1015682"/>
            <a:ext cx="4114801" cy="3108962"/>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50"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4046382524"/>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57" name="Title Text"/>
          <p:cNvSpPr txBox="1">
            <a:spLocks noGrp="1"/>
          </p:cNvSpPr>
          <p:nvPr>
            <p:ph type="title"/>
          </p:nvPr>
        </p:nvSpPr>
        <p:spPr>
          <a:xfrm>
            <a:off x="156408" y="84701"/>
            <a:ext cx="8686801" cy="4473576"/>
          </a:xfrm>
          <a:prstGeom prst="rect">
            <a:avLst/>
          </a:prstGeom>
        </p:spPr>
        <p:txBody>
          <a:bodyPr>
            <a:normAutofit/>
          </a:bodyPr>
          <a:lstStyle>
            <a:lvl1pPr>
              <a:defRPr sz="9600" b="1"/>
            </a:lvl1p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4878095"/>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65" name="Title Text"/>
          <p:cNvSpPr txBox="1">
            <a:spLocks noGrp="1"/>
          </p:cNvSpPr>
          <p:nvPr>
            <p:ph type="title"/>
          </p:nvPr>
        </p:nvSpPr>
        <p:spPr>
          <a:xfrm>
            <a:off x="228600" y="201168"/>
            <a:ext cx="5187463" cy="4520806"/>
          </a:xfrm>
          <a:prstGeom prst="rect">
            <a:avLst/>
          </a:prstGeom>
        </p:spPr>
        <p:txBody>
          <a:bodyPr>
            <a:normAutofit/>
          </a:bodyPr>
          <a:lstStyle>
            <a:lvl1pPr marL="117475" indent="-117475"/>
          </a:lstStyle>
          <a:p>
            <a:r>
              <a:t>Title Text</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75705576"/>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73" name="Title Text"/>
          <p:cNvSpPr txBox="1">
            <a:spLocks noGrp="1"/>
          </p:cNvSpPr>
          <p:nvPr>
            <p:ph type="title"/>
          </p:nvPr>
        </p:nvSpPr>
        <p:spPr>
          <a:xfrm>
            <a:off x="228600" y="411480"/>
            <a:ext cx="4114800" cy="4328051"/>
          </a:xfrm>
          <a:prstGeom prst="rect">
            <a:avLst/>
          </a:prstGeom>
        </p:spPr>
        <p:txBody>
          <a:bodyPr>
            <a:normAutofit/>
          </a:bodyPr>
          <a:lstStyle/>
          <a:p>
            <a:r>
              <a:t>Title Text</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5" name="Body Level One…"/>
          <p:cNvSpPr txBox="1">
            <a:spLocks noGrp="1"/>
          </p:cNvSpPr>
          <p:nvPr>
            <p:ph type="body" sz="half" idx="1"/>
          </p:nvPr>
        </p:nvSpPr>
        <p:spPr>
          <a:xfrm>
            <a:off x="4800600" y="493776"/>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257918939"/>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83" name="Title Text"/>
          <p:cNvSpPr txBox="1">
            <a:spLocks noGrp="1"/>
          </p:cNvSpPr>
          <p:nvPr>
            <p:ph type="title"/>
          </p:nvPr>
        </p:nvSpPr>
        <p:spPr>
          <a:xfrm>
            <a:off x="228600" y="201168"/>
            <a:ext cx="4114800" cy="959359"/>
          </a:xfrm>
          <a:prstGeom prst="rect">
            <a:avLst/>
          </a:prstGeom>
        </p:spPr>
        <p:txBody>
          <a:bodyPr>
            <a:normAutofit/>
          </a:bodyPr>
          <a:lstStyle/>
          <a:p>
            <a:r>
              <a:t>Title Text</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5"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pPr>
            <a:endParaRPr/>
          </a:p>
        </p:txBody>
      </p:sp>
    </p:spTree>
    <p:extLst>
      <p:ext uri="{BB962C8B-B14F-4D97-AF65-F5344CB8AC3E}">
        <p14:creationId xmlns:p14="http://schemas.microsoft.com/office/powerpoint/2010/main" val="1266931329"/>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93"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5"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9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97"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17974168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E5FAA42-AA5E-0A40-B5ED-C4F83716583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902461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228600" y="201168"/>
            <a:ext cx="4114800" cy="502159"/>
          </a:xfrm>
          <a:prstGeom prst="rect">
            <a:avLst/>
          </a:prstGeom>
        </p:spPr>
        <p:txBody>
          <a:bodyPr>
            <a:normAutofit/>
          </a:bodyPr>
          <a:lstStyle/>
          <a:p>
            <a:r>
              <a:t>Title Text</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6"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lvl1pPr>
            <a:lvl2pPr marL="296636" indent="-296636">
              <a:defRPr sz="2400"/>
            </a:lvl2pPr>
            <a:lvl3pPr marL="520473" indent="-296636">
              <a:defRPr sz="2400"/>
            </a:lvl3pPr>
            <a:lvl4pPr marL="745671" indent="-288471">
              <a:defRPr sz="2400"/>
            </a:lvl4pPr>
            <a:lvl5pPr marL="926873" indent="-296636">
              <a:defRPr sz="24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76165909"/>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13"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5"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1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17"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pPr>
            <a:endParaRPr/>
          </a:p>
        </p:txBody>
      </p:sp>
      <p:sp>
        <p:nvSpPr>
          <p:cNvPr id="118"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pPr>
            <a:endParaRPr/>
          </a:p>
        </p:txBody>
      </p:sp>
      <p:sp>
        <p:nvSpPr>
          <p:cNvPr id="119"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225854800"/>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26"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27" name="Title Text"/>
          <p:cNvSpPr txBox="1">
            <a:spLocks noGrp="1"/>
          </p:cNvSpPr>
          <p:nvPr>
            <p:ph type="title"/>
          </p:nvPr>
        </p:nvSpPr>
        <p:spPr>
          <a:xfrm>
            <a:off x="228600" y="411480"/>
            <a:ext cx="4114800" cy="640081"/>
          </a:xfrm>
          <a:prstGeom prst="rect">
            <a:avLst/>
          </a:prstGeom>
        </p:spPr>
        <p:txBody>
          <a:bodyPr>
            <a:normAutofit/>
          </a:bodyPr>
          <a:lstStyle/>
          <a:p>
            <a:r>
              <a:t>Title Text</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lvl1pPr>
            <a:lvl2pPr marL="135958" indent="-135958">
              <a:defRPr sz="1100"/>
            </a:lvl2pPr>
            <a:lvl3pPr marL="359795" indent="-135958">
              <a:defRPr sz="1100"/>
            </a:lvl3pPr>
            <a:lvl4pPr marL="589416" indent="-132216">
              <a:defRPr sz="1100"/>
            </a:lvl4pPr>
            <a:lvl5pPr marL="766195" indent="-135958">
              <a:defRPr sz="1100"/>
            </a:lvl5pPr>
          </a:lstStyle>
          <a:p>
            <a:r>
              <a:t>Body Level One</a:t>
            </a:r>
          </a:p>
          <a:p>
            <a:pPr lvl="1"/>
            <a:r>
              <a:t>Body Level Two</a:t>
            </a:r>
          </a:p>
          <a:p>
            <a:pPr lvl="2"/>
            <a:r>
              <a:t>Body Level Three</a:t>
            </a:r>
          </a:p>
          <a:p>
            <a:pPr lvl="3"/>
            <a:r>
              <a:t>Body Level Four</a:t>
            </a:r>
          </a:p>
          <a:p>
            <a:pPr lvl="4"/>
            <a:r>
              <a:t>Body Level Five</a:t>
            </a:r>
          </a:p>
        </p:txBody>
      </p:sp>
      <p:sp>
        <p:nvSpPr>
          <p:cNvPr id="130" name="Text Placeholder 6"/>
          <p:cNvSpPr>
            <a:spLocks noGrp="1"/>
          </p:cNvSpPr>
          <p:nvPr>
            <p:ph type="body" sz="half" idx="14"/>
          </p:nvPr>
        </p:nvSpPr>
        <p:spPr>
          <a:xfrm>
            <a:off x="228600" y="1097279"/>
            <a:ext cx="4114800" cy="35858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572428376"/>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37"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38" name="Title Text"/>
          <p:cNvSpPr txBox="1">
            <a:spLocks noGrp="1"/>
          </p:cNvSpPr>
          <p:nvPr>
            <p:ph type="title"/>
          </p:nvPr>
        </p:nvSpPr>
        <p:spPr>
          <a:xfrm>
            <a:off x="228600" y="201168"/>
            <a:ext cx="4114800" cy="640081"/>
          </a:xfrm>
          <a:prstGeom prst="rect">
            <a:avLst/>
          </a:prstGeom>
        </p:spPr>
        <p:txBody>
          <a:bodyPr>
            <a:normAutofit/>
          </a:bodyPr>
          <a:lstStyle/>
          <a:p>
            <a:r>
              <a:t>Title Text</a:t>
            </a:r>
          </a:p>
        </p:txBody>
      </p:sp>
      <p:sp>
        <p:nvSpPr>
          <p:cNvPr id="1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0"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41"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120097881"/>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8"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1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0"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51"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52"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606804626"/>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9"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160"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1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2"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163"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2730845184"/>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70"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71"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56093580"/>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179"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1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87357664"/>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sp>
        <p:nvSpPr>
          <p:cNvPr id="187" name="Title Text"/>
          <p:cNvSpPr txBox="1">
            <a:spLocks noGrp="1"/>
          </p:cNvSpPr>
          <p:nvPr>
            <p:ph type="title"/>
          </p:nvPr>
        </p:nvSpPr>
        <p:spPr>
          <a:xfrm>
            <a:off x="228600" y="201168"/>
            <a:ext cx="4114800" cy="381001"/>
          </a:xfrm>
          <a:prstGeom prst="rect">
            <a:avLst/>
          </a:prstGeom>
        </p:spPr>
        <p:txBody>
          <a:bodyPr>
            <a:normAutofit/>
          </a:bodyPr>
          <a:lstStyle/>
          <a:p>
            <a:r>
              <a:t>Title Text</a:t>
            </a:r>
          </a:p>
        </p:txBody>
      </p:sp>
      <p:sp>
        <p:nvSpPr>
          <p:cNvPr id="1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85659898"/>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95"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7"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pPr>
            <a:endParaRPr/>
          </a:p>
        </p:txBody>
      </p:sp>
      <p:sp>
        <p:nvSpPr>
          <p:cNvPr id="198"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5417051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a:extLst>
              <a:ext uri="{FF2B5EF4-FFF2-40B4-BE49-F238E27FC236}">
                <a16:creationId xmlns:a16="http://schemas.microsoft.com/office/drawing/2014/main" id="{F25A80D1-7646-CB40-8518-52774454D59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02383574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sp>
        <p:nvSpPr>
          <p:cNvPr id="205"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2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7"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3748462513"/>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sp>
        <p:nvSpPr>
          <p:cNvPr id="214"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6"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3857995714"/>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title (black box) over image(s)">
    <p:spTree>
      <p:nvGrpSpPr>
        <p:cNvPr id="1" name=""/>
        <p:cNvGrpSpPr/>
        <p:nvPr/>
      </p:nvGrpSpPr>
      <p:grpSpPr>
        <a:xfrm>
          <a:off x="0" y="0"/>
          <a:ext cx="0" cy="0"/>
          <a:chOff x="0" y="0"/>
          <a:chExt cx="0" cy="0"/>
        </a:xfrm>
      </p:grpSpPr>
      <p:sp>
        <p:nvSpPr>
          <p:cNvPr id="2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24"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3486208455"/>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text (black box) over image(s)">
    <p:spTree>
      <p:nvGrpSpPr>
        <p:cNvPr id="1" name=""/>
        <p:cNvGrpSpPr/>
        <p:nvPr/>
      </p:nvGrpSpPr>
      <p:grpSpPr>
        <a:xfrm>
          <a:off x="0" y="0"/>
          <a:ext cx="0" cy="0"/>
          <a:chOff x="0" y="0"/>
          <a:chExt cx="0" cy="0"/>
        </a:xfrm>
      </p:grpSpPr>
      <p:sp>
        <p:nvSpPr>
          <p:cNvPr id="231"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2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5610064"/>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sp>
        <p:nvSpPr>
          <p:cNvPr id="239" name="Body Level One…"/>
          <p:cNvSpPr txBox="1">
            <a:spLocks noGrp="1"/>
          </p:cNvSpPr>
          <p:nvPr>
            <p:ph type="body" sz="half" idx="1"/>
          </p:nvPr>
        </p:nvSpPr>
        <p:spPr>
          <a:xfrm>
            <a:off x="0" y="-2"/>
            <a:ext cx="2286000" cy="5143501"/>
          </a:xfrm>
          <a:prstGeom prst="rect">
            <a:avLst/>
          </a:prstGeom>
          <a:solidFill>
            <a:srgbClr val="000000"/>
          </a:solidFill>
        </p:spPr>
        <p:txBody>
          <a:bodyPr lIns="192023" tIns="192023" rIns="192023" bIns="192023">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8480413"/>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247"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49"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336809643"/>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56"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8"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741269138"/>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65"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67"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6710527"/>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74"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76"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77" name="Text Placeholder 5"/>
          <p:cNvSpPr>
            <a:spLocks noGrp="1"/>
          </p:cNvSpPr>
          <p:nvPr>
            <p:ph type="body" sz="quarter" idx="13"/>
          </p:nvPr>
        </p:nvSpPr>
        <p:spPr>
          <a:xfrm>
            <a:off x="2514600" y="1124711"/>
            <a:ext cx="1828800" cy="3456433"/>
          </a:xfrm>
          <a:prstGeom prst="rect">
            <a:avLst/>
          </a:prstGeom>
        </p:spPr>
        <p:txBody>
          <a:bodyPr>
            <a:normAutofit/>
          </a:bodyPr>
          <a:lstStyle/>
          <a:p>
            <a:endParaRPr/>
          </a:p>
        </p:txBody>
      </p:sp>
      <p:sp>
        <p:nvSpPr>
          <p:cNvPr id="278"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3092452897"/>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85"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87"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88" name="Text Placeholder 5"/>
          <p:cNvSpPr>
            <a:spLocks noGrp="1"/>
          </p:cNvSpPr>
          <p:nvPr>
            <p:ph type="body" sz="quarter" idx="13"/>
          </p:nvPr>
        </p:nvSpPr>
        <p:spPr>
          <a:xfrm>
            <a:off x="2514600" y="1116012"/>
            <a:ext cx="1828800" cy="3456434"/>
          </a:xfrm>
          <a:prstGeom prst="rect">
            <a:avLst/>
          </a:prstGeom>
        </p:spPr>
        <p:txBody>
          <a:bodyPr>
            <a:normAutofit/>
          </a:bodyPr>
          <a:lstStyle/>
          <a:p>
            <a:endParaRPr/>
          </a:p>
        </p:txBody>
      </p:sp>
      <p:sp>
        <p:nvSpPr>
          <p:cNvPr id="289" name="Text Placeholder 8"/>
          <p:cNvSpPr>
            <a:spLocks noGrp="1"/>
          </p:cNvSpPr>
          <p:nvPr>
            <p:ph type="body" sz="half" idx="14"/>
          </p:nvPr>
        </p:nvSpPr>
        <p:spPr>
          <a:xfrm>
            <a:off x="4700392" y="1051560"/>
            <a:ext cx="4215009" cy="3456433"/>
          </a:xfrm>
          <a:prstGeom prst="rect">
            <a:avLst/>
          </a:prstGeom>
        </p:spPr>
        <p:txBody>
          <a:bodyPr>
            <a:normAutofit/>
          </a:bodyPr>
          <a:lstStyle/>
          <a:p>
            <a:pPr marL="117475" indent="-117475">
              <a:defRPr sz="2400"/>
            </a:pPr>
            <a:endParaRPr/>
          </a:p>
        </p:txBody>
      </p:sp>
    </p:spTree>
    <p:extLst>
      <p:ext uri="{BB962C8B-B14F-4D97-AF65-F5344CB8AC3E}">
        <p14:creationId xmlns:p14="http://schemas.microsoft.com/office/powerpoint/2010/main" val="278442995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8">
            <a:extLst>
              <a:ext uri="{FF2B5EF4-FFF2-40B4-BE49-F238E27FC236}">
                <a16:creationId xmlns:a16="http://schemas.microsoft.com/office/drawing/2014/main" id="{6E9203EC-5850-5446-8AF7-6AB1C125483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97"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75097134"/>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3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4925131"/>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318"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3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20"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lvl1pPr>
            <a:lvl2pPr marL="135958" indent="-135958">
              <a:spcBef>
                <a:spcPts val="0"/>
              </a:spcBef>
              <a:tabLst>
                <a:tab pos="4013200" algn="r"/>
              </a:tabLst>
              <a:defRPr sz="1100"/>
            </a:lvl2pPr>
            <a:lvl3pPr marL="359795" indent="-135958">
              <a:spcBef>
                <a:spcPts val="0"/>
              </a:spcBef>
              <a:tabLst>
                <a:tab pos="4013200" algn="r"/>
              </a:tabLst>
              <a:defRPr sz="1100"/>
            </a:lvl3pPr>
            <a:lvl4pPr marL="589416" indent="-132216">
              <a:spcBef>
                <a:spcPts val="0"/>
              </a:spcBef>
              <a:tabLst>
                <a:tab pos="4013200" algn="r"/>
              </a:tabLst>
              <a:defRPr sz="1100"/>
            </a:lvl4pPr>
            <a:lvl5pPr marL="766195" indent="-135958">
              <a:spcBef>
                <a:spcPts val="0"/>
              </a:spcBef>
              <a:tabLst>
                <a:tab pos="4013200" algn="r"/>
              </a:tabLst>
              <a:defRPr sz="11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123323131"/>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sp>
        <p:nvSpPr>
          <p:cNvPr id="327"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28" name="Picture 6" descr="Picture 6"/>
          <p:cNvPicPr>
            <a:picLocks noChangeAspect="1"/>
          </p:cNvPicPr>
          <p:nvPr/>
        </p:nvPicPr>
        <p:blipFill>
          <a:blip r:embed="rId2"/>
          <a:stretch>
            <a:fillRect/>
          </a:stretch>
        </p:blipFill>
        <p:spPr>
          <a:xfrm>
            <a:off x="3925952" y="2186150"/>
            <a:ext cx="1292096" cy="526098"/>
          </a:xfrm>
          <a:prstGeom prst="rect">
            <a:avLst/>
          </a:prstGeom>
          <a:ln w="12700">
            <a:miter lim="400000"/>
          </a:ln>
        </p:spPr>
      </p:pic>
    </p:spTree>
    <p:extLst>
      <p:ext uri="{BB962C8B-B14F-4D97-AF65-F5344CB8AC3E}">
        <p14:creationId xmlns:p14="http://schemas.microsoft.com/office/powerpoint/2010/main" val="3129380813"/>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1_Cover Slide">
    <p:bg>
      <p:bgPr>
        <a:gradFill flip="none" rotWithShape="1">
          <a:gsLst>
            <a:gs pos="0">
              <a:schemeClr val="accent2"/>
            </a:gs>
            <a:gs pos="100000">
              <a:srgbClr val="000000"/>
            </a:gs>
          </a:gsLst>
          <a:lin ang="0" scaled="0"/>
        </a:gradFill>
        <a:effectLst/>
      </p:bgPr>
    </p:bg>
    <p:spTree>
      <p:nvGrpSpPr>
        <p:cNvPr id="1" name=""/>
        <p:cNvGrpSpPr/>
        <p:nvPr/>
      </p:nvGrpSpPr>
      <p:grpSpPr>
        <a:xfrm>
          <a:off x="0" y="0"/>
          <a:ext cx="0" cy="0"/>
          <a:chOff x="0" y="0"/>
          <a:chExt cx="0" cy="0"/>
        </a:xfrm>
      </p:grpSpPr>
      <p:sp>
        <p:nvSpPr>
          <p:cNvPr id="335" name="Title Text"/>
          <p:cNvSpPr txBox="1">
            <a:spLocks noGrp="1"/>
          </p:cNvSpPr>
          <p:nvPr>
            <p:ph type="title"/>
          </p:nvPr>
        </p:nvSpPr>
        <p:spPr>
          <a:xfrm>
            <a:off x="228599" y="203780"/>
            <a:ext cx="4114802" cy="4479346"/>
          </a:xfrm>
          <a:prstGeom prst="rect">
            <a:avLst/>
          </a:prstGeom>
        </p:spPr>
        <p:txBody>
          <a:bodyPr>
            <a:normAutofit/>
          </a:bodyPr>
          <a:lstStyle/>
          <a:p>
            <a:r>
              <a:t>Title Text</a:t>
            </a:r>
          </a:p>
        </p:txBody>
      </p:sp>
      <p:pic>
        <p:nvPicPr>
          <p:cNvPr id="336" name="Picture 5" descr="Picture 5"/>
          <p:cNvPicPr>
            <a:picLocks noChangeAspect="1"/>
          </p:cNvPicPr>
          <p:nvPr/>
        </p:nvPicPr>
        <p:blipFill>
          <a:blip r:embed="rId2"/>
          <a:stretch>
            <a:fillRect/>
          </a:stretch>
        </p:blipFill>
        <p:spPr>
          <a:xfrm>
            <a:off x="8393810" y="241300"/>
            <a:ext cx="521590" cy="211455"/>
          </a:xfrm>
          <a:prstGeom prst="rect">
            <a:avLst/>
          </a:prstGeom>
          <a:ln w="12700">
            <a:miter lim="400000"/>
          </a:ln>
        </p:spPr>
      </p:pic>
      <p:pic>
        <p:nvPicPr>
          <p:cNvPr id="337" name="Picture 13" descr="Picture 13"/>
          <p:cNvPicPr>
            <a:picLocks noChangeAspect="1"/>
          </p:cNvPicPr>
          <p:nvPr/>
        </p:nvPicPr>
        <p:blipFill>
          <a:blip r:embed="rId3"/>
          <a:srcRect l="15132" t="30197" r="15583" b="32340"/>
          <a:stretch>
            <a:fillRect/>
          </a:stretch>
        </p:blipFill>
        <p:spPr>
          <a:xfrm>
            <a:off x="7410746" y="4604932"/>
            <a:ext cx="1574104" cy="398968"/>
          </a:xfrm>
          <a:prstGeom prst="rect">
            <a:avLst/>
          </a:prstGeom>
          <a:ln w="12700">
            <a:miter lim="400000"/>
          </a:ln>
        </p:spPr>
      </p:pic>
      <p:pic>
        <p:nvPicPr>
          <p:cNvPr id="338" name="BCK_PEG_[01].png" descr="BCK_PEG_[01].png"/>
          <p:cNvPicPr>
            <a:picLocks noChangeAspect="1"/>
          </p:cNvPicPr>
          <p:nvPr/>
        </p:nvPicPr>
        <p:blipFill>
          <a:blip r:embed="rId4"/>
          <a:stretch>
            <a:fillRect/>
          </a:stretch>
        </p:blipFill>
        <p:spPr>
          <a:xfrm>
            <a:off x="3497298" y="1621623"/>
            <a:ext cx="2149405" cy="1900254"/>
          </a:xfrm>
          <a:prstGeom prst="rect">
            <a:avLst/>
          </a:prstGeom>
          <a:ln w="12700">
            <a:miter lim="400000"/>
          </a:ln>
        </p:spPr>
      </p:pic>
      <p:sp>
        <p:nvSpPr>
          <p:cNvPr id="339"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10514037"/>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1_Divider">
    <p:bg>
      <p:bgPr>
        <a:solidFill>
          <a:schemeClr val="accent2"/>
        </a:solidFill>
        <a:effectLst/>
      </p:bgPr>
    </p:bg>
    <p:spTree>
      <p:nvGrpSpPr>
        <p:cNvPr id="1" name=""/>
        <p:cNvGrpSpPr/>
        <p:nvPr/>
      </p:nvGrpSpPr>
      <p:grpSpPr>
        <a:xfrm>
          <a:off x="0" y="0"/>
          <a:ext cx="0" cy="0"/>
          <a:chOff x="0" y="0"/>
          <a:chExt cx="0" cy="0"/>
        </a:xfrm>
      </p:grpSpPr>
      <p:sp>
        <p:nvSpPr>
          <p:cNvPr id="3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47" name="Title Text"/>
          <p:cNvSpPr txBox="1">
            <a:spLocks noGrp="1"/>
          </p:cNvSpPr>
          <p:nvPr>
            <p:ph type="title"/>
          </p:nvPr>
        </p:nvSpPr>
        <p:spPr>
          <a:xfrm>
            <a:off x="228600" y="201168"/>
            <a:ext cx="4114800" cy="4493753"/>
          </a:xfrm>
          <a:prstGeom prst="rect">
            <a:avLst/>
          </a:prstGeom>
        </p:spPr>
        <p:txBody>
          <a:bodyPr>
            <a:normAutofit/>
          </a:bodyPr>
          <a:lstStyle/>
          <a:p>
            <a:r>
              <a:t>Title Text</a:t>
            </a:r>
          </a:p>
        </p:txBody>
      </p:sp>
    </p:spTree>
    <p:extLst>
      <p:ext uri="{BB962C8B-B14F-4D97-AF65-F5344CB8AC3E}">
        <p14:creationId xmlns:p14="http://schemas.microsoft.com/office/powerpoint/2010/main" val="2536610351"/>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chemeClr val="accent2"/>
        </a:solidFill>
        <a:effectLst/>
      </p:bgPr>
    </p:bg>
    <p:spTree>
      <p:nvGrpSpPr>
        <p:cNvPr id="1" name=""/>
        <p:cNvGrpSpPr/>
        <p:nvPr/>
      </p:nvGrpSpPr>
      <p:grpSpPr>
        <a:xfrm>
          <a:off x="0" y="0"/>
          <a:ext cx="0" cy="0"/>
          <a:chOff x="0" y="0"/>
          <a:chExt cx="0" cy="0"/>
        </a:xfrm>
      </p:grpSpPr>
      <p:sp>
        <p:nvSpPr>
          <p:cNvPr id="354"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3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6"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lvl1pPr>
            <a:lvl2pPr>
              <a:spcBef>
                <a:spcPts val="0"/>
              </a:spcBef>
              <a:tabLst>
                <a:tab pos="4013200" algn="r"/>
              </a:tabLst>
            </a:lvl2pPr>
            <a:lvl3pPr>
              <a:spcBef>
                <a:spcPts val="0"/>
              </a:spcBef>
              <a:tabLst>
                <a:tab pos="4013200" algn="r"/>
              </a:tabLst>
            </a:lvl3pPr>
            <a:lvl4pPr>
              <a:spcBef>
                <a:spcPts val="0"/>
              </a:spcBef>
              <a:tabLst>
                <a:tab pos="4013200" algn="r"/>
              </a:tabLst>
            </a:lvl4pPr>
            <a:lvl5pPr>
              <a:spcBef>
                <a:spcPts val="0"/>
              </a:spcBef>
              <a:tabLst>
                <a:tab pos="4013200" algn="r"/>
              </a:tabLst>
            </a:lvl5pPr>
          </a:lstStyle>
          <a:p>
            <a:r>
              <a:t>Body Level One</a:t>
            </a:r>
          </a:p>
          <a:p>
            <a:pPr lvl="1"/>
            <a:r>
              <a:t>Body Level Two</a:t>
            </a:r>
          </a:p>
          <a:p>
            <a:pPr lvl="2"/>
            <a:r>
              <a:t>Body Level Three</a:t>
            </a:r>
          </a:p>
          <a:p>
            <a:pPr lvl="3"/>
            <a:r>
              <a:t>Body Level Four</a:t>
            </a:r>
          </a:p>
          <a:p>
            <a:pPr lvl="4"/>
            <a:r>
              <a:t>Body Level Five</a:t>
            </a:r>
          </a:p>
        </p:txBody>
      </p:sp>
      <p:sp>
        <p:nvSpPr>
          <p:cNvPr id="357"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pPr>
            <a:endParaRPr/>
          </a:p>
        </p:txBody>
      </p:sp>
    </p:spTree>
    <p:extLst>
      <p:ext uri="{BB962C8B-B14F-4D97-AF65-F5344CB8AC3E}">
        <p14:creationId xmlns:p14="http://schemas.microsoft.com/office/powerpoint/2010/main" val="810522400"/>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1_fact, number">
    <p:bg>
      <p:bgPr>
        <a:solidFill>
          <a:schemeClr val="accent2"/>
        </a:solidFill>
        <a:effectLst/>
      </p:bgPr>
    </p:bg>
    <p:spTree>
      <p:nvGrpSpPr>
        <p:cNvPr id="1" name=""/>
        <p:cNvGrpSpPr/>
        <p:nvPr/>
      </p:nvGrpSpPr>
      <p:grpSpPr>
        <a:xfrm>
          <a:off x="0" y="0"/>
          <a:ext cx="0" cy="0"/>
          <a:chOff x="0" y="0"/>
          <a:chExt cx="0" cy="0"/>
        </a:xfrm>
      </p:grpSpPr>
      <p:sp>
        <p:nvSpPr>
          <p:cNvPr id="364"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66"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85821720"/>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chemeClr val="accent2"/>
        </a:solidFill>
        <a:effectLst/>
      </p:bgPr>
    </p:bg>
    <p:spTree>
      <p:nvGrpSpPr>
        <p:cNvPr id="1" name=""/>
        <p:cNvGrpSpPr/>
        <p:nvPr/>
      </p:nvGrpSpPr>
      <p:grpSpPr>
        <a:xfrm>
          <a:off x="0" y="0"/>
          <a:ext cx="0" cy="0"/>
          <a:chOff x="0" y="0"/>
          <a:chExt cx="0" cy="0"/>
        </a:xfrm>
      </p:grpSpPr>
      <p:sp>
        <p:nvSpPr>
          <p:cNvPr id="373"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75"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76"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986904590"/>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1_big text">
    <p:bg>
      <p:bgPr>
        <a:solidFill>
          <a:schemeClr val="accent2"/>
        </a:solidFill>
        <a:effectLst/>
      </p:bgPr>
    </p:bg>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228600" y="265175"/>
            <a:ext cx="8686800" cy="4473576"/>
          </a:xfrm>
          <a:prstGeom prst="rect">
            <a:avLst/>
          </a:prstGeom>
        </p:spPr>
        <p:txBody>
          <a:bodyPr>
            <a:normAutofit/>
          </a:bodyPr>
          <a:lstStyle>
            <a:lvl1pPr>
              <a:defRPr sz="9600" b="1"/>
            </a:lvl1pPr>
          </a:lstStyle>
          <a:p>
            <a:r>
              <a:t>Title Text</a:t>
            </a:r>
          </a:p>
        </p:txBody>
      </p:sp>
      <p:sp>
        <p:nvSpPr>
          <p:cNvPr id="3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548609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AD1B1199-B224-9C42-9D8A-CD35886FD74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1_quote">
    <p:bg>
      <p:bgPr>
        <a:solidFill>
          <a:schemeClr val="accent2"/>
        </a:solidFill>
        <a:effectLst/>
      </p:bgPr>
    </p:bg>
    <p:spTree>
      <p:nvGrpSpPr>
        <p:cNvPr id="1" name=""/>
        <p:cNvGrpSpPr/>
        <p:nvPr/>
      </p:nvGrpSpPr>
      <p:grpSpPr>
        <a:xfrm>
          <a:off x="0" y="0"/>
          <a:ext cx="0" cy="0"/>
          <a:chOff x="0" y="0"/>
          <a:chExt cx="0" cy="0"/>
        </a:xfrm>
      </p:grpSpPr>
      <p:sp>
        <p:nvSpPr>
          <p:cNvPr id="391" name="Title Text"/>
          <p:cNvSpPr txBox="1">
            <a:spLocks noGrp="1"/>
          </p:cNvSpPr>
          <p:nvPr>
            <p:ph type="title"/>
          </p:nvPr>
        </p:nvSpPr>
        <p:spPr>
          <a:xfrm>
            <a:off x="228600" y="201168"/>
            <a:ext cx="5187463" cy="4520806"/>
          </a:xfrm>
          <a:prstGeom prst="rect">
            <a:avLst/>
          </a:prstGeom>
        </p:spPr>
        <p:txBody>
          <a:bodyPr>
            <a:normAutofit/>
          </a:bodyPr>
          <a:lstStyle>
            <a:lvl1pPr marL="117475" indent="-117475"/>
          </a:lstStyle>
          <a:p>
            <a:r>
              <a:t>Title Text</a:t>
            </a: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51555495"/>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1_section, title, text">
    <p:bg>
      <p:bgPr>
        <a:solidFill>
          <a:schemeClr val="accent2"/>
        </a:solidFill>
        <a:effectLst/>
      </p:bgPr>
    </p:bg>
    <p:spTree>
      <p:nvGrpSpPr>
        <p:cNvPr id="1" name=""/>
        <p:cNvGrpSpPr/>
        <p:nvPr/>
      </p:nvGrpSpPr>
      <p:grpSpPr>
        <a:xfrm>
          <a:off x="0" y="0"/>
          <a:ext cx="0" cy="0"/>
          <a:chOff x="0" y="0"/>
          <a:chExt cx="0" cy="0"/>
        </a:xfrm>
      </p:grpSpPr>
      <p:sp>
        <p:nvSpPr>
          <p:cNvPr id="399" name="Title Text"/>
          <p:cNvSpPr txBox="1">
            <a:spLocks noGrp="1"/>
          </p:cNvSpPr>
          <p:nvPr>
            <p:ph type="title"/>
          </p:nvPr>
        </p:nvSpPr>
        <p:spPr>
          <a:xfrm>
            <a:off x="228600" y="411480"/>
            <a:ext cx="4114800" cy="4328051"/>
          </a:xfrm>
          <a:prstGeom prst="rect">
            <a:avLst/>
          </a:prstGeom>
        </p:spPr>
        <p:txBody>
          <a:bodyPr>
            <a:normAutofit/>
          </a:bodyPr>
          <a:lstStyle/>
          <a:p>
            <a:r>
              <a:t>Title Text</a:t>
            </a:r>
          </a:p>
        </p:txBody>
      </p:sp>
      <p:sp>
        <p:nvSpPr>
          <p:cNvPr id="4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1" name="Body Level One…"/>
          <p:cNvSpPr txBox="1">
            <a:spLocks noGrp="1"/>
          </p:cNvSpPr>
          <p:nvPr>
            <p:ph type="body" sz="half" idx="1"/>
          </p:nvPr>
        </p:nvSpPr>
        <p:spPr>
          <a:xfrm>
            <a:off x="4800600" y="493776"/>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02"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3841560126"/>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chemeClr val="accent2"/>
        </a:solidFill>
        <a:effectLst/>
      </p:bgPr>
    </p:bg>
    <p:spTree>
      <p:nvGrpSpPr>
        <p:cNvPr id="1" name=""/>
        <p:cNvGrpSpPr/>
        <p:nvPr/>
      </p:nvGrpSpPr>
      <p:grpSpPr>
        <a:xfrm>
          <a:off x="0" y="0"/>
          <a:ext cx="0" cy="0"/>
          <a:chOff x="0" y="0"/>
          <a:chExt cx="0" cy="0"/>
        </a:xfrm>
      </p:grpSpPr>
      <p:sp>
        <p:nvSpPr>
          <p:cNvPr id="409" name="Title Text"/>
          <p:cNvSpPr txBox="1">
            <a:spLocks noGrp="1"/>
          </p:cNvSpPr>
          <p:nvPr>
            <p:ph type="title"/>
          </p:nvPr>
        </p:nvSpPr>
        <p:spPr>
          <a:xfrm>
            <a:off x="228600" y="201168"/>
            <a:ext cx="4114800" cy="959359"/>
          </a:xfrm>
          <a:prstGeom prst="rect">
            <a:avLst/>
          </a:prstGeom>
        </p:spPr>
        <p:txBody>
          <a:bodyPr>
            <a:normAutofit/>
          </a:bodyPr>
          <a:lstStyle/>
          <a:p>
            <a:r>
              <a:t>Title Text</a:t>
            </a:r>
          </a:p>
        </p:txBody>
      </p:sp>
      <p:sp>
        <p:nvSpPr>
          <p:cNvPr id="4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11"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412"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pPr>
            <a:endParaRPr/>
          </a:p>
        </p:txBody>
      </p:sp>
    </p:spTree>
    <p:extLst>
      <p:ext uri="{BB962C8B-B14F-4D97-AF65-F5344CB8AC3E}">
        <p14:creationId xmlns:p14="http://schemas.microsoft.com/office/powerpoint/2010/main" val="3340340931"/>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chemeClr val="accent2"/>
        </a:solidFill>
        <a:effectLst/>
      </p:bgPr>
    </p:bg>
    <p:spTree>
      <p:nvGrpSpPr>
        <p:cNvPr id="1" name=""/>
        <p:cNvGrpSpPr/>
        <p:nvPr/>
      </p:nvGrpSpPr>
      <p:grpSpPr>
        <a:xfrm>
          <a:off x="0" y="0"/>
          <a:ext cx="0" cy="0"/>
          <a:chOff x="0" y="0"/>
          <a:chExt cx="0" cy="0"/>
        </a:xfrm>
      </p:grpSpPr>
      <p:sp>
        <p:nvSpPr>
          <p:cNvPr id="419"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4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1"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42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23"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25797183"/>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chemeClr val="accent2"/>
        </a:solidFill>
        <a:effectLst/>
      </p:bgPr>
    </p:bg>
    <p:spTree>
      <p:nvGrpSpPr>
        <p:cNvPr id="1" name=""/>
        <p:cNvGrpSpPr/>
        <p:nvPr/>
      </p:nvGrpSpPr>
      <p:grpSpPr>
        <a:xfrm>
          <a:off x="0" y="0"/>
          <a:ext cx="0" cy="0"/>
          <a:chOff x="0" y="0"/>
          <a:chExt cx="0" cy="0"/>
        </a:xfrm>
      </p:grpSpPr>
      <p:sp>
        <p:nvSpPr>
          <p:cNvPr id="430" name="Title Text"/>
          <p:cNvSpPr txBox="1">
            <a:spLocks noGrp="1"/>
          </p:cNvSpPr>
          <p:nvPr>
            <p:ph type="title"/>
          </p:nvPr>
        </p:nvSpPr>
        <p:spPr>
          <a:xfrm>
            <a:off x="228600" y="201168"/>
            <a:ext cx="4114800" cy="502159"/>
          </a:xfrm>
          <a:prstGeom prst="rect">
            <a:avLst/>
          </a:prstGeom>
        </p:spPr>
        <p:txBody>
          <a:bodyPr>
            <a:normAutofit/>
          </a:bodyPr>
          <a:lstStyle/>
          <a:p>
            <a:r>
              <a:t>Title Text</a:t>
            </a:r>
          </a:p>
        </p:txBody>
      </p:sp>
      <p:sp>
        <p:nvSpPr>
          <p:cNvPr id="4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32"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lvl1pPr>
            <a:lvl2pPr marL="296636" indent="-296636">
              <a:defRPr sz="2400"/>
            </a:lvl2pPr>
            <a:lvl3pPr marL="520473" indent="-296636">
              <a:defRPr sz="2400"/>
            </a:lvl3pPr>
            <a:lvl4pPr marL="745671" indent="-288471">
              <a:defRPr sz="2400"/>
            </a:lvl4pPr>
            <a:lvl5pPr marL="926873" indent="-296636">
              <a:defRPr sz="24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36150334"/>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chemeClr val="accent2"/>
        </a:solidFill>
        <a:effectLst/>
      </p:bgPr>
    </p:bg>
    <p:spTree>
      <p:nvGrpSpPr>
        <p:cNvPr id="1" name=""/>
        <p:cNvGrpSpPr/>
        <p:nvPr/>
      </p:nvGrpSpPr>
      <p:grpSpPr>
        <a:xfrm>
          <a:off x="0" y="0"/>
          <a:ext cx="0" cy="0"/>
          <a:chOff x="0" y="0"/>
          <a:chExt cx="0" cy="0"/>
        </a:xfrm>
      </p:grpSpPr>
      <p:sp>
        <p:nvSpPr>
          <p:cNvPr id="439"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4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41"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4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43"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pPr>
            <a:endParaRPr/>
          </a:p>
        </p:txBody>
      </p:sp>
      <p:sp>
        <p:nvSpPr>
          <p:cNvPr id="444"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pPr>
            <a:endParaRPr/>
          </a:p>
        </p:txBody>
      </p:sp>
      <p:sp>
        <p:nvSpPr>
          <p:cNvPr id="445"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684389811"/>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chemeClr val="accent2"/>
        </a:solidFill>
        <a:effectLst/>
      </p:bgPr>
    </p:bg>
    <p:spTree>
      <p:nvGrpSpPr>
        <p:cNvPr id="1" name=""/>
        <p:cNvGrpSpPr/>
        <p:nvPr/>
      </p:nvGrpSpPr>
      <p:grpSpPr>
        <a:xfrm>
          <a:off x="0" y="0"/>
          <a:ext cx="0" cy="0"/>
          <a:chOff x="0" y="0"/>
          <a:chExt cx="0" cy="0"/>
        </a:xfrm>
      </p:grpSpPr>
      <p:sp>
        <p:nvSpPr>
          <p:cNvPr id="45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53" name="Title Text"/>
          <p:cNvSpPr txBox="1">
            <a:spLocks noGrp="1"/>
          </p:cNvSpPr>
          <p:nvPr>
            <p:ph type="title"/>
          </p:nvPr>
        </p:nvSpPr>
        <p:spPr>
          <a:xfrm>
            <a:off x="228600" y="411480"/>
            <a:ext cx="4114800" cy="640081"/>
          </a:xfrm>
          <a:prstGeom prst="rect">
            <a:avLst/>
          </a:prstGeom>
        </p:spPr>
        <p:txBody>
          <a:bodyPr>
            <a:normAutofit/>
          </a:bodyPr>
          <a:lstStyle/>
          <a:p>
            <a:r>
              <a:t>Title Text</a:t>
            </a:r>
          </a:p>
        </p:txBody>
      </p:sp>
      <p:sp>
        <p:nvSpPr>
          <p:cNvPr id="4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5"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lvl1pPr>
            <a:lvl2pPr marL="135958" indent="-135958">
              <a:defRPr sz="1100"/>
            </a:lvl2pPr>
            <a:lvl3pPr marL="359795" indent="-135958">
              <a:defRPr sz="1100"/>
            </a:lvl3pPr>
            <a:lvl4pPr marL="589416" indent="-132216">
              <a:defRPr sz="1100"/>
            </a:lvl4pPr>
            <a:lvl5pPr marL="766195" indent="-135958">
              <a:defRPr sz="1100"/>
            </a:lvl5pPr>
          </a:lstStyle>
          <a:p>
            <a:r>
              <a:t>Body Level One</a:t>
            </a:r>
          </a:p>
          <a:p>
            <a:pPr lvl="1"/>
            <a:r>
              <a:t>Body Level Two</a:t>
            </a:r>
          </a:p>
          <a:p>
            <a:pPr lvl="2"/>
            <a:r>
              <a:t>Body Level Three</a:t>
            </a:r>
          </a:p>
          <a:p>
            <a:pPr lvl="3"/>
            <a:r>
              <a:t>Body Level Four</a:t>
            </a:r>
          </a:p>
          <a:p>
            <a:pPr lvl="4"/>
            <a:r>
              <a:t>Body Level Five</a:t>
            </a:r>
          </a:p>
        </p:txBody>
      </p:sp>
      <p:sp>
        <p:nvSpPr>
          <p:cNvPr id="456" name="Text Placeholder 6"/>
          <p:cNvSpPr>
            <a:spLocks noGrp="1"/>
          </p:cNvSpPr>
          <p:nvPr>
            <p:ph type="body" sz="half" idx="14"/>
          </p:nvPr>
        </p:nvSpPr>
        <p:spPr>
          <a:xfrm>
            <a:off x="228600" y="1097279"/>
            <a:ext cx="4114800" cy="35858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285845199"/>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chemeClr val="accent2"/>
        </a:solidFill>
        <a:effectLst/>
      </p:bgPr>
    </p:bg>
    <p:spTree>
      <p:nvGrpSpPr>
        <p:cNvPr id="1" name=""/>
        <p:cNvGrpSpPr/>
        <p:nvPr/>
      </p:nvGrpSpPr>
      <p:grpSpPr>
        <a:xfrm>
          <a:off x="0" y="0"/>
          <a:ext cx="0" cy="0"/>
          <a:chOff x="0" y="0"/>
          <a:chExt cx="0" cy="0"/>
        </a:xfrm>
      </p:grpSpPr>
      <p:sp>
        <p:nvSpPr>
          <p:cNvPr id="463"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64" name="Title Text"/>
          <p:cNvSpPr txBox="1">
            <a:spLocks noGrp="1"/>
          </p:cNvSpPr>
          <p:nvPr>
            <p:ph type="title"/>
          </p:nvPr>
        </p:nvSpPr>
        <p:spPr>
          <a:xfrm>
            <a:off x="228600" y="201168"/>
            <a:ext cx="4114800" cy="640081"/>
          </a:xfrm>
          <a:prstGeom prst="rect">
            <a:avLst/>
          </a:prstGeom>
        </p:spPr>
        <p:txBody>
          <a:bodyPr>
            <a:normAutofit/>
          </a:bodyPr>
          <a:lstStyle/>
          <a:p>
            <a:r>
              <a:t>Title Text</a:t>
            </a:r>
          </a:p>
        </p:txBody>
      </p:sp>
      <p:sp>
        <p:nvSpPr>
          <p:cNvPr id="4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66"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67"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4138599976"/>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chemeClr val="accent2"/>
        </a:solidFill>
        <a:effectLst/>
      </p:bgPr>
    </p:bg>
    <p:spTree>
      <p:nvGrpSpPr>
        <p:cNvPr id="1" name=""/>
        <p:cNvGrpSpPr/>
        <p:nvPr/>
      </p:nvGrpSpPr>
      <p:grpSpPr>
        <a:xfrm>
          <a:off x="0" y="0"/>
          <a:ext cx="0" cy="0"/>
          <a:chOff x="0" y="0"/>
          <a:chExt cx="0" cy="0"/>
        </a:xfrm>
      </p:grpSpPr>
      <p:sp>
        <p:nvSpPr>
          <p:cNvPr id="474"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4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76"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77"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78"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509455513"/>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chemeClr val="accent2"/>
        </a:solidFill>
        <a:effectLst/>
      </p:bgPr>
    </p:bg>
    <p:spTree>
      <p:nvGrpSpPr>
        <p:cNvPr id="1" name=""/>
        <p:cNvGrpSpPr/>
        <p:nvPr/>
      </p:nvGrpSpPr>
      <p:grpSpPr>
        <a:xfrm>
          <a:off x="0" y="0"/>
          <a:ext cx="0" cy="0"/>
          <a:chOff x="0" y="0"/>
          <a:chExt cx="0" cy="0"/>
        </a:xfrm>
      </p:grpSpPr>
      <p:sp>
        <p:nvSpPr>
          <p:cNvPr id="485"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486"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4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88"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489"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79654179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3C4967A2-79C0-FB49-9F67-72530429A9E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1_title, image">
    <p:bg>
      <p:bgPr>
        <a:solidFill>
          <a:schemeClr val="accent2"/>
        </a:solidFill>
        <a:effectLst/>
      </p:bgPr>
    </p:bg>
    <p:spTree>
      <p:nvGrpSpPr>
        <p:cNvPr id="1" name=""/>
        <p:cNvGrpSpPr/>
        <p:nvPr/>
      </p:nvGrpSpPr>
      <p:grpSpPr>
        <a:xfrm>
          <a:off x="0" y="0"/>
          <a:ext cx="0" cy="0"/>
          <a:chOff x="0" y="0"/>
          <a:chExt cx="0" cy="0"/>
        </a:xfrm>
      </p:grpSpPr>
      <p:sp>
        <p:nvSpPr>
          <p:cNvPr id="496"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97"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4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48625750"/>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1_title, half-blank area">
    <p:bg>
      <p:bgPr>
        <a:solidFill>
          <a:schemeClr val="accent2"/>
        </a:solidFill>
        <a:effectLst/>
      </p:bgPr>
    </p:bg>
    <p:spTree>
      <p:nvGrpSpPr>
        <p:cNvPr id="1" name=""/>
        <p:cNvGrpSpPr/>
        <p:nvPr/>
      </p:nvGrpSpPr>
      <p:grpSpPr>
        <a:xfrm>
          <a:off x="0" y="0"/>
          <a:ext cx="0" cy="0"/>
          <a:chOff x="0" y="0"/>
          <a:chExt cx="0" cy="0"/>
        </a:xfrm>
      </p:grpSpPr>
      <p:sp>
        <p:nvSpPr>
          <p:cNvPr id="505"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5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0676852"/>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1_title, blank">
    <p:bg>
      <p:bgPr>
        <a:solidFill>
          <a:schemeClr val="accent2"/>
        </a:solidFill>
        <a:effectLst/>
      </p:bgPr>
    </p:bg>
    <p:spTree>
      <p:nvGrpSpPr>
        <p:cNvPr id="1" name=""/>
        <p:cNvGrpSpPr/>
        <p:nvPr/>
      </p:nvGrpSpPr>
      <p:grpSpPr>
        <a:xfrm>
          <a:off x="0" y="0"/>
          <a:ext cx="0" cy="0"/>
          <a:chOff x="0" y="0"/>
          <a:chExt cx="0" cy="0"/>
        </a:xfrm>
      </p:grpSpPr>
      <p:sp>
        <p:nvSpPr>
          <p:cNvPr id="513" name="Title Text"/>
          <p:cNvSpPr txBox="1">
            <a:spLocks noGrp="1"/>
          </p:cNvSpPr>
          <p:nvPr>
            <p:ph type="title"/>
          </p:nvPr>
        </p:nvSpPr>
        <p:spPr>
          <a:xfrm>
            <a:off x="228600" y="201168"/>
            <a:ext cx="4114800" cy="381001"/>
          </a:xfrm>
          <a:prstGeom prst="rect">
            <a:avLst/>
          </a:prstGeom>
        </p:spPr>
        <p:txBody>
          <a:bodyPr>
            <a:normAutofit/>
          </a:bodyPr>
          <a:lstStyle/>
          <a:p>
            <a:r>
              <a:t>Title Text</a:t>
            </a:r>
          </a:p>
        </p:txBody>
      </p:sp>
      <p:sp>
        <p:nvSpPr>
          <p:cNvPr id="5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20217544"/>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1_insight, text, boxes">
    <p:bg>
      <p:bgPr>
        <a:solidFill>
          <a:schemeClr val="accent2"/>
        </a:solidFill>
        <a:effectLst/>
      </p:bgPr>
    </p:bg>
    <p:spTree>
      <p:nvGrpSpPr>
        <p:cNvPr id="1" name=""/>
        <p:cNvGrpSpPr/>
        <p:nvPr/>
      </p:nvGrpSpPr>
      <p:grpSpPr>
        <a:xfrm>
          <a:off x="0" y="0"/>
          <a:ext cx="0" cy="0"/>
          <a:chOff x="0" y="0"/>
          <a:chExt cx="0" cy="0"/>
        </a:xfrm>
      </p:grpSpPr>
      <p:sp>
        <p:nvSpPr>
          <p:cNvPr id="521"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23"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pPr>
            <a:endParaRPr/>
          </a:p>
        </p:txBody>
      </p:sp>
      <p:sp>
        <p:nvSpPr>
          <p:cNvPr id="524"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461601325"/>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1_boxes (3 med, 2 small)">
    <p:bg>
      <p:bgPr>
        <a:solidFill>
          <a:schemeClr val="accent2"/>
        </a:solidFill>
        <a:effectLst/>
      </p:bgPr>
    </p:bg>
    <p:spTree>
      <p:nvGrpSpPr>
        <p:cNvPr id="1" name=""/>
        <p:cNvGrpSpPr/>
        <p:nvPr/>
      </p:nvGrpSpPr>
      <p:grpSpPr>
        <a:xfrm>
          <a:off x="0" y="0"/>
          <a:ext cx="0" cy="0"/>
          <a:chOff x="0" y="0"/>
          <a:chExt cx="0" cy="0"/>
        </a:xfrm>
      </p:grpSpPr>
      <p:sp>
        <p:nvSpPr>
          <p:cNvPr id="531"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33"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1989619421"/>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1_boxes (1 large, 4 small)">
    <p:bg>
      <p:bgPr>
        <a:solidFill>
          <a:schemeClr val="accent2"/>
        </a:solidFill>
        <a:effectLst/>
      </p:bgPr>
    </p:bg>
    <p:spTree>
      <p:nvGrpSpPr>
        <p:cNvPr id="1" name=""/>
        <p:cNvGrpSpPr/>
        <p:nvPr/>
      </p:nvGrpSpPr>
      <p:grpSpPr>
        <a:xfrm>
          <a:off x="0" y="0"/>
          <a:ext cx="0" cy="0"/>
          <a:chOff x="0" y="0"/>
          <a:chExt cx="0" cy="0"/>
        </a:xfrm>
      </p:grpSpPr>
      <p:sp>
        <p:nvSpPr>
          <p:cNvPr id="540"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42"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3606955769"/>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1_title (black box) over image(s)">
    <p:bg>
      <p:bgPr>
        <a:solidFill>
          <a:schemeClr val="accent2"/>
        </a:solidFill>
        <a:effectLst/>
      </p:bgPr>
    </p:bg>
    <p:spTree>
      <p:nvGrpSpPr>
        <p:cNvPr id="1" name=""/>
        <p:cNvGrpSpPr/>
        <p:nvPr/>
      </p:nvGrpSpPr>
      <p:grpSpPr>
        <a:xfrm>
          <a:off x="0" y="0"/>
          <a:ext cx="0" cy="0"/>
          <a:chOff x="0" y="0"/>
          <a:chExt cx="0" cy="0"/>
        </a:xfrm>
      </p:grpSpPr>
      <p:sp>
        <p:nvSpPr>
          <p:cNvPr id="5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50"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5306904"/>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1_text (black box) over image(s)">
    <p:bg>
      <p:bgPr>
        <a:solidFill>
          <a:schemeClr val="accent2"/>
        </a:solidFill>
        <a:effectLst/>
      </p:bgPr>
    </p:bg>
    <p:spTree>
      <p:nvGrpSpPr>
        <p:cNvPr id="1" name=""/>
        <p:cNvGrpSpPr/>
        <p:nvPr/>
      </p:nvGrpSpPr>
      <p:grpSpPr>
        <a:xfrm>
          <a:off x="0" y="0"/>
          <a:ext cx="0" cy="0"/>
          <a:chOff x="0" y="0"/>
          <a:chExt cx="0" cy="0"/>
        </a:xfrm>
      </p:grpSpPr>
      <p:sp>
        <p:nvSpPr>
          <p:cNvPr id="557"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5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33558666"/>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1_boxes (4 tall)">
    <p:bg>
      <p:bgPr>
        <a:solidFill>
          <a:schemeClr val="accent2"/>
        </a:solidFill>
        <a:effectLst/>
      </p:bgPr>
    </p:bg>
    <p:spTree>
      <p:nvGrpSpPr>
        <p:cNvPr id="1" name=""/>
        <p:cNvGrpSpPr/>
        <p:nvPr/>
      </p:nvGrpSpPr>
      <p:grpSpPr>
        <a:xfrm>
          <a:off x="0" y="0"/>
          <a:ext cx="0" cy="0"/>
          <a:chOff x="0" y="0"/>
          <a:chExt cx="0" cy="0"/>
        </a:xfrm>
      </p:grpSpPr>
      <p:sp>
        <p:nvSpPr>
          <p:cNvPr id="565" name="Body Level One…"/>
          <p:cNvSpPr txBox="1">
            <a:spLocks noGrp="1"/>
          </p:cNvSpPr>
          <p:nvPr>
            <p:ph type="body" sz="half" idx="1"/>
          </p:nvPr>
        </p:nvSpPr>
        <p:spPr>
          <a:xfrm>
            <a:off x="0" y="-2"/>
            <a:ext cx="2286000" cy="5143501"/>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82924128"/>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1_graph">
    <p:bg>
      <p:bgPr>
        <a:solidFill>
          <a:schemeClr val="accent2"/>
        </a:solidFill>
        <a:effectLst/>
      </p:bgPr>
    </p:bg>
    <p:spTree>
      <p:nvGrpSpPr>
        <p:cNvPr id="1" name=""/>
        <p:cNvGrpSpPr/>
        <p:nvPr/>
      </p:nvGrpSpPr>
      <p:grpSpPr>
        <a:xfrm>
          <a:off x="0" y="0"/>
          <a:ext cx="0" cy="0"/>
          <a:chOff x="0" y="0"/>
          <a:chExt cx="0" cy="0"/>
        </a:xfrm>
      </p:grpSpPr>
      <p:sp>
        <p:nvSpPr>
          <p:cNvPr id="573"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75"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3332739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6C290526-3D4A-B545-9A50-9BB1092E106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pic>
        <p:nvPicPr>
          <p:cNvPr id="7" name="Picture 6" descr="A picture containing graphics, drawing&#10;&#10;Description automatically generated">
            <a:extLst>
              <a:ext uri="{FF2B5EF4-FFF2-40B4-BE49-F238E27FC236}">
                <a16:creationId xmlns:a16="http://schemas.microsoft.com/office/drawing/2014/main" id="{BBDD6F41-3144-D445-9168-7B76F9614D3A}"/>
              </a:ext>
            </a:extLst>
          </p:cNvPr>
          <p:cNvPicPr>
            <a:picLocks noChangeAspect="1"/>
          </p:cNvPicPr>
          <p:nvPr userDrawn="1"/>
        </p:nvPicPr>
        <p:blipFill>
          <a:blip r:embed="rId2"/>
          <a:stretch>
            <a:fillRect/>
          </a:stretch>
        </p:blipFill>
        <p:spPr>
          <a:xfrm>
            <a:off x="6086435" y="2266122"/>
            <a:ext cx="2701964" cy="2628937"/>
          </a:xfrm>
          <a:prstGeom prst="rect">
            <a:avLst/>
          </a:prstGeom>
        </p:spPr>
      </p:pic>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A614DAAB-C978-CC47-90CA-B23CDDFEECA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74288198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chemeClr val="accent2"/>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84"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750200852"/>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chemeClr val="accent2"/>
        </a:solidFill>
        <a:effectLst/>
      </p:bgPr>
    </p:bg>
    <p:spTree>
      <p:nvGrpSpPr>
        <p:cNvPr id="1" name=""/>
        <p:cNvGrpSpPr/>
        <p:nvPr/>
      </p:nvGrpSpPr>
      <p:grpSpPr>
        <a:xfrm>
          <a:off x="0" y="0"/>
          <a:ext cx="0" cy="0"/>
          <a:chOff x="0" y="0"/>
          <a:chExt cx="0" cy="0"/>
        </a:xfrm>
      </p:grpSpPr>
      <p:sp>
        <p:nvSpPr>
          <p:cNvPr id="591"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93"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847797828"/>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chemeClr val="accent2"/>
        </a:solidFill>
        <a:effectLst/>
      </p:bgPr>
    </p:bg>
    <p:spTree>
      <p:nvGrpSpPr>
        <p:cNvPr id="1" name=""/>
        <p:cNvGrpSpPr/>
        <p:nvPr/>
      </p:nvGrpSpPr>
      <p:grpSpPr>
        <a:xfrm>
          <a:off x="0" y="0"/>
          <a:ext cx="0" cy="0"/>
          <a:chOff x="0" y="0"/>
          <a:chExt cx="0" cy="0"/>
        </a:xfrm>
      </p:grpSpPr>
      <p:sp>
        <p:nvSpPr>
          <p:cNvPr id="600"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02"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603" name="Text Placeholder 5"/>
          <p:cNvSpPr>
            <a:spLocks noGrp="1"/>
          </p:cNvSpPr>
          <p:nvPr>
            <p:ph type="body" sz="quarter" idx="13"/>
          </p:nvPr>
        </p:nvSpPr>
        <p:spPr>
          <a:xfrm>
            <a:off x="2514600" y="1124711"/>
            <a:ext cx="1828800" cy="3456433"/>
          </a:xfrm>
          <a:prstGeom prst="rect">
            <a:avLst/>
          </a:prstGeom>
        </p:spPr>
        <p:txBody>
          <a:bodyPr>
            <a:normAutofit/>
          </a:bodyPr>
          <a:lstStyle/>
          <a:p>
            <a:endParaRPr/>
          </a:p>
        </p:txBody>
      </p:sp>
      <p:sp>
        <p:nvSpPr>
          <p:cNvPr id="604"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132862644"/>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chemeClr val="accent2"/>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13"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614" name="Text Placeholder 5"/>
          <p:cNvSpPr>
            <a:spLocks noGrp="1"/>
          </p:cNvSpPr>
          <p:nvPr>
            <p:ph type="body" sz="quarter" idx="13"/>
          </p:nvPr>
        </p:nvSpPr>
        <p:spPr>
          <a:xfrm>
            <a:off x="2514600" y="1124711"/>
            <a:ext cx="1828800" cy="3456433"/>
          </a:xfrm>
          <a:prstGeom prst="rect">
            <a:avLst/>
          </a:prstGeom>
        </p:spPr>
        <p:txBody>
          <a:bodyPr>
            <a:normAutofit/>
          </a:bodyPr>
          <a:lstStyle/>
          <a:p>
            <a:endParaRPr/>
          </a:p>
        </p:txBody>
      </p:sp>
      <p:sp>
        <p:nvSpPr>
          <p:cNvPr id="615" name="Text Placeholder 8"/>
          <p:cNvSpPr>
            <a:spLocks noGrp="1"/>
          </p:cNvSpPr>
          <p:nvPr>
            <p:ph type="body" sz="half" idx="14"/>
          </p:nvPr>
        </p:nvSpPr>
        <p:spPr>
          <a:xfrm>
            <a:off x="4700392" y="1090961"/>
            <a:ext cx="4215009" cy="3456433"/>
          </a:xfrm>
          <a:prstGeom prst="rect">
            <a:avLst/>
          </a:prstGeom>
        </p:spPr>
        <p:txBody>
          <a:bodyPr>
            <a:normAutofit/>
          </a:bodyPr>
          <a:lstStyle/>
          <a:p>
            <a:pPr marL="117475" indent="-117475">
              <a:defRPr sz="2400"/>
            </a:pPr>
            <a:endParaRPr/>
          </a:p>
        </p:txBody>
      </p:sp>
    </p:spTree>
    <p:extLst>
      <p:ext uri="{BB962C8B-B14F-4D97-AF65-F5344CB8AC3E}">
        <p14:creationId xmlns:p14="http://schemas.microsoft.com/office/powerpoint/2010/main" val="269006829"/>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1_table">
    <p:bg>
      <p:bgPr>
        <a:solidFill>
          <a:schemeClr val="accent2"/>
        </a:solidFill>
        <a:effectLst/>
      </p:bgPr>
    </p:bg>
    <p:spTree>
      <p:nvGrpSpPr>
        <p:cNvPr id="1" name=""/>
        <p:cNvGrpSpPr/>
        <p:nvPr/>
      </p:nvGrpSpPr>
      <p:grpSpPr>
        <a:xfrm>
          <a:off x="0" y="0"/>
          <a:ext cx="0" cy="0"/>
          <a:chOff x="0" y="0"/>
          <a:chExt cx="0" cy="0"/>
        </a:xfrm>
      </p:grpSpPr>
      <p:sp>
        <p:nvSpPr>
          <p:cNvPr id="6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23"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652160041"/>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1_blank (with footer)">
    <p:bg>
      <p:bgPr>
        <a:solidFill>
          <a:schemeClr val="accent2"/>
        </a:solidFill>
        <a:effectLst/>
      </p:bgPr>
    </p:bg>
    <p:spTree>
      <p:nvGrpSpPr>
        <p:cNvPr id="1" name=""/>
        <p:cNvGrpSpPr/>
        <p:nvPr/>
      </p:nvGrpSpPr>
      <p:grpSpPr>
        <a:xfrm>
          <a:off x="0" y="0"/>
          <a:ext cx="0" cy="0"/>
          <a:chOff x="0" y="0"/>
          <a:chExt cx="0" cy="0"/>
        </a:xfrm>
      </p:grpSpPr>
      <p:sp>
        <p:nvSpPr>
          <p:cNvPr id="6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78342212"/>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1_blank (no footer)">
    <p:bg>
      <p:bgPr>
        <a:solidFill>
          <a:schemeClr val="accent2"/>
        </a:solidFill>
        <a:effectLst/>
      </p:bgPr>
    </p:bg>
    <p:spTree>
      <p:nvGrpSpPr>
        <p:cNvPr id="1" name=""/>
        <p:cNvGrpSpPr/>
        <p:nvPr/>
      </p:nvGrpSpPr>
      <p:grpSpPr>
        <a:xfrm>
          <a:off x="0" y="0"/>
          <a:ext cx="0" cy="0"/>
          <a:chOff x="0" y="0"/>
          <a:chExt cx="0" cy="0"/>
        </a:xfrm>
      </p:grpSpPr>
      <p:sp>
        <p:nvSpPr>
          <p:cNvPr id="637"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57224401"/>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1_Thank you">
    <p:bg>
      <p:bgPr>
        <a:solidFill>
          <a:schemeClr val="accent2"/>
        </a:solidFill>
        <a:effectLst/>
      </p:bgPr>
    </p:bg>
    <p:spTree>
      <p:nvGrpSpPr>
        <p:cNvPr id="1" name=""/>
        <p:cNvGrpSpPr/>
        <p:nvPr/>
      </p:nvGrpSpPr>
      <p:grpSpPr>
        <a:xfrm>
          <a:off x="0" y="0"/>
          <a:ext cx="0" cy="0"/>
          <a:chOff x="0" y="0"/>
          <a:chExt cx="0" cy="0"/>
        </a:xfrm>
      </p:grpSpPr>
      <p:sp>
        <p:nvSpPr>
          <p:cNvPr id="644"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6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6"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lvl1pPr>
            <a:lvl2pPr marL="135958" indent="-135958">
              <a:spcBef>
                <a:spcPts val="0"/>
              </a:spcBef>
              <a:tabLst>
                <a:tab pos="4013200" algn="r"/>
              </a:tabLst>
              <a:defRPr sz="1100"/>
            </a:lvl2pPr>
            <a:lvl3pPr marL="359795" indent="-135958">
              <a:spcBef>
                <a:spcPts val="0"/>
              </a:spcBef>
              <a:tabLst>
                <a:tab pos="4013200" algn="r"/>
              </a:tabLst>
              <a:defRPr sz="1100"/>
            </a:lvl3pPr>
            <a:lvl4pPr marL="589416" indent="-132216">
              <a:spcBef>
                <a:spcPts val="0"/>
              </a:spcBef>
              <a:tabLst>
                <a:tab pos="4013200" algn="r"/>
              </a:tabLst>
              <a:defRPr sz="1100"/>
            </a:lvl4pPr>
            <a:lvl5pPr marL="766195" indent="-135958">
              <a:spcBef>
                <a:spcPts val="0"/>
              </a:spcBef>
              <a:tabLst>
                <a:tab pos="4013200" algn="r"/>
              </a:tabLst>
              <a:defRPr sz="11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842781125"/>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1_ibm sign-off">
    <p:bg>
      <p:bgPr>
        <a:solidFill>
          <a:schemeClr val="accent2"/>
        </a:solidFill>
        <a:effectLst/>
      </p:bgPr>
    </p:bg>
    <p:spTree>
      <p:nvGrpSpPr>
        <p:cNvPr id="1" name=""/>
        <p:cNvGrpSpPr/>
        <p:nvPr/>
      </p:nvGrpSpPr>
      <p:grpSpPr>
        <a:xfrm>
          <a:off x="0" y="0"/>
          <a:ext cx="0" cy="0"/>
          <a:chOff x="0" y="0"/>
          <a:chExt cx="0" cy="0"/>
        </a:xfrm>
      </p:grpSpPr>
      <p:sp>
        <p:nvSpPr>
          <p:cNvPr id="65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54" name="Picture 5" descr="Picture 5"/>
          <p:cNvPicPr>
            <a:picLocks noChangeAspect="1"/>
          </p:cNvPicPr>
          <p:nvPr/>
        </p:nvPicPr>
        <p:blipFill>
          <a:blip r:embed="rId2"/>
          <a:stretch>
            <a:fillRect/>
          </a:stretch>
        </p:blipFill>
        <p:spPr>
          <a:xfrm>
            <a:off x="3925952" y="2186150"/>
            <a:ext cx="1292096" cy="526098"/>
          </a:xfrm>
          <a:prstGeom prst="rect">
            <a:avLst/>
          </a:prstGeom>
          <a:ln w="12700">
            <a:miter lim="400000"/>
          </a:ln>
        </p:spPr>
      </p:pic>
    </p:spTree>
    <p:extLst>
      <p:ext uri="{BB962C8B-B14F-4D97-AF65-F5344CB8AC3E}">
        <p14:creationId xmlns:p14="http://schemas.microsoft.com/office/powerpoint/2010/main" val="984016191"/>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EAEAEA"/>
        </a:solidFill>
        <a:effectLst/>
      </p:bgPr>
    </p:bg>
    <p:spTree>
      <p:nvGrpSpPr>
        <p:cNvPr id="1" name=""/>
        <p:cNvGrpSpPr/>
        <p:nvPr/>
      </p:nvGrpSpPr>
      <p:grpSpPr>
        <a:xfrm>
          <a:off x="0" y="0"/>
          <a:ext cx="0" cy="0"/>
          <a:chOff x="0" y="0"/>
          <a:chExt cx="0" cy="0"/>
        </a:xfrm>
      </p:grpSpPr>
      <p:sp>
        <p:nvSpPr>
          <p:cNvPr id="661" name="Title Text"/>
          <p:cNvSpPr txBox="1">
            <a:spLocks noGrp="1"/>
          </p:cNvSpPr>
          <p:nvPr>
            <p:ph type="title"/>
          </p:nvPr>
        </p:nvSpPr>
        <p:spPr>
          <a:xfrm>
            <a:off x="228599" y="203780"/>
            <a:ext cx="4114802" cy="4479346"/>
          </a:xfrm>
          <a:prstGeom prst="rect">
            <a:avLst/>
          </a:prstGeom>
        </p:spPr>
        <p:txBody>
          <a:bodyPr>
            <a:normAutofit/>
          </a:bodyPr>
          <a:lstStyle>
            <a:lvl1pPr>
              <a:defRPr>
                <a:solidFill>
                  <a:srgbClr val="000000"/>
                </a:solidFill>
              </a:defRPr>
            </a:lvl1pPr>
          </a:lstStyle>
          <a:p>
            <a:r>
              <a:t>Title Text</a:t>
            </a:r>
          </a:p>
        </p:txBody>
      </p:sp>
      <p:pic>
        <p:nvPicPr>
          <p:cNvPr id="662" name="Picture 6" descr="Picture 6"/>
          <p:cNvPicPr>
            <a:picLocks noChangeAspect="1"/>
          </p:cNvPicPr>
          <p:nvPr/>
        </p:nvPicPr>
        <p:blipFill>
          <a:blip r:embed="rId2"/>
          <a:srcRect l="18001" t="20400" r="17675" b="20719"/>
          <a:stretch>
            <a:fillRect/>
          </a:stretch>
        </p:blipFill>
        <p:spPr>
          <a:xfrm>
            <a:off x="4467223" y="405271"/>
            <a:ext cx="4297422" cy="3687652"/>
          </a:xfrm>
          <a:prstGeom prst="rect">
            <a:avLst/>
          </a:prstGeom>
          <a:ln w="12700">
            <a:miter lim="400000"/>
          </a:ln>
        </p:spPr>
      </p:pic>
      <p:pic>
        <p:nvPicPr>
          <p:cNvPr id="663" name="Picture 8" descr="Picture 8"/>
          <p:cNvPicPr>
            <a:picLocks noChangeAspect="1"/>
          </p:cNvPicPr>
          <p:nvPr/>
        </p:nvPicPr>
        <p:blipFill>
          <a:blip r:embed="rId3"/>
          <a:stretch>
            <a:fillRect/>
          </a:stretch>
        </p:blipFill>
        <p:spPr>
          <a:xfrm>
            <a:off x="8393810" y="240044"/>
            <a:ext cx="521590" cy="211472"/>
          </a:xfrm>
          <a:prstGeom prst="rect">
            <a:avLst/>
          </a:prstGeom>
          <a:ln w="12700">
            <a:miter lim="400000"/>
          </a:ln>
        </p:spPr>
      </p:pic>
      <p:pic>
        <p:nvPicPr>
          <p:cNvPr id="664" name="Picture 9" descr="Picture 9"/>
          <p:cNvPicPr>
            <a:picLocks noChangeAspect="1"/>
          </p:cNvPicPr>
          <p:nvPr/>
        </p:nvPicPr>
        <p:blipFill>
          <a:blip r:embed="rId4"/>
          <a:srcRect l="15172" t="28443" r="13568" b="27421"/>
          <a:stretch>
            <a:fillRect/>
          </a:stretch>
        </p:blipFill>
        <p:spPr>
          <a:xfrm>
            <a:off x="7410684" y="4584701"/>
            <a:ext cx="1620428" cy="470449"/>
          </a:xfrm>
          <a:prstGeom prst="rect">
            <a:avLst/>
          </a:prstGeom>
          <a:ln w="12700">
            <a:miter lim="400000"/>
          </a:ln>
        </p:spPr>
      </p:pic>
      <p:sp>
        <p:nvSpPr>
          <p:cNvPr id="665"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5640169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73E89CC-A6B4-884D-A219-3DD33A964ED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4049278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67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73" name="Title Text"/>
          <p:cNvSpPr txBox="1">
            <a:spLocks noGrp="1"/>
          </p:cNvSpPr>
          <p:nvPr>
            <p:ph type="title"/>
          </p:nvPr>
        </p:nvSpPr>
        <p:spPr>
          <a:xfrm>
            <a:off x="228600" y="201168"/>
            <a:ext cx="4114800" cy="4493753"/>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151572548"/>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680"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68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82"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defRPr>
                <a:solidFill>
                  <a:srgbClr val="000000"/>
                </a:solidFill>
              </a:defRPr>
            </a:lvl1pPr>
            <a:lvl2pPr>
              <a:spcBef>
                <a:spcPts val="0"/>
              </a:spcBef>
              <a:tabLst>
                <a:tab pos="4013200" algn="r"/>
              </a:tabLst>
              <a:defRPr>
                <a:solidFill>
                  <a:srgbClr val="000000"/>
                </a:solidFill>
              </a:defRPr>
            </a:lvl2pPr>
            <a:lvl3pPr>
              <a:spcBef>
                <a:spcPts val="0"/>
              </a:spcBef>
              <a:tabLst>
                <a:tab pos="4013200" algn="r"/>
              </a:tabLst>
              <a:defRPr>
                <a:solidFill>
                  <a:srgbClr val="000000"/>
                </a:solidFill>
              </a:defRPr>
            </a:lvl3pPr>
            <a:lvl4pPr>
              <a:spcBef>
                <a:spcPts val="0"/>
              </a:spcBef>
              <a:tabLst>
                <a:tab pos="4013200" algn="r"/>
              </a:tabLst>
              <a:defRPr>
                <a:solidFill>
                  <a:srgbClr val="000000"/>
                </a:solidFill>
              </a:defRPr>
            </a:lvl4pPr>
            <a:lvl5pPr>
              <a:spcBef>
                <a:spcPts val="0"/>
              </a:spcBef>
              <a:tabLst>
                <a:tab pos="40132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defRPr>
                <a:solidFill>
                  <a:srgbClr val="000000"/>
                </a:solidFill>
              </a:defRPr>
            </a:pPr>
            <a:endParaRPr/>
          </a:p>
        </p:txBody>
      </p:sp>
    </p:spTree>
    <p:extLst>
      <p:ext uri="{BB962C8B-B14F-4D97-AF65-F5344CB8AC3E}">
        <p14:creationId xmlns:p14="http://schemas.microsoft.com/office/powerpoint/2010/main" val="332826880"/>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690"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6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92"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154262202"/>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99"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7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01"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2"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944956797"/>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709" name="Title Text"/>
          <p:cNvSpPr txBox="1">
            <a:spLocks noGrp="1"/>
          </p:cNvSpPr>
          <p:nvPr>
            <p:ph type="title"/>
          </p:nvPr>
        </p:nvSpPr>
        <p:spPr>
          <a:xfrm>
            <a:off x="228600" y="265175"/>
            <a:ext cx="8686800" cy="4473576"/>
          </a:xfrm>
          <a:prstGeom prst="rect">
            <a:avLst/>
          </a:prstGeom>
        </p:spPr>
        <p:txBody>
          <a:bodyPr>
            <a:normAutofit/>
          </a:bodyPr>
          <a:lstStyle>
            <a:lvl1pPr>
              <a:defRPr sz="9600" b="1">
                <a:solidFill>
                  <a:srgbClr val="000000"/>
                </a:solidFill>
              </a:defRPr>
            </a:lvl1pPr>
          </a:lstStyle>
          <a:p>
            <a:r>
              <a:t>Title Text</a:t>
            </a:r>
          </a:p>
        </p:txBody>
      </p:sp>
      <p:sp>
        <p:nvSpPr>
          <p:cNvPr id="71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140029211"/>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717" name="Title Text"/>
          <p:cNvSpPr txBox="1">
            <a:spLocks noGrp="1"/>
          </p:cNvSpPr>
          <p:nvPr>
            <p:ph type="title"/>
          </p:nvPr>
        </p:nvSpPr>
        <p:spPr>
          <a:xfrm>
            <a:off x="228600" y="201168"/>
            <a:ext cx="5187463" cy="4520806"/>
          </a:xfrm>
          <a:prstGeom prst="rect">
            <a:avLst/>
          </a:prstGeom>
        </p:spPr>
        <p:txBody>
          <a:bodyPr>
            <a:normAutofit/>
          </a:bodyPr>
          <a:lstStyle>
            <a:lvl1pPr marL="117475" indent="-117475">
              <a:defRPr>
                <a:solidFill>
                  <a:srgbClr val="000000"/>
                </a:solidFill>
              </a:defRPr>
            </a:lvl1pPr>
          </a:lstStyle>
          <a:p>
            <a:r>
              <a:t>Title Text</a:t>
            </a:r>
          </a:p>
        </p:txBody>
      </p:sp>
      <p:sp>
        <p:nvSpPr>
          <p:cNvPr id="7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540322568"/>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725" name="Title Text"/>
          <p:cNvSpPr txBox="1">
            <a:spLocks noGrp="1"/>
          </p:cNvSpPr>
          <p:nvPr>
            <p:ph type="title"/>
          </p:nvPr>
        </p:nvSpPr>
        <p:spPr>
          <a:xfrm>
            <a:off x="228600" y="411480"/>
            <a:ext cx="4114800" cy="4328051"/>
          </a:xfrm>
          <a:prstGeom prst="rect">
            <a:avLst/>
          </a:prstGeom>
        </p:spPr>
        <p:txBody>
          <a:bodyPr>
            <a:normAutofit/>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27" name="Body Level One…"/>
          <p:cNvSpPr txBox="1">
            <a:spLocks noGrp="1"/>
          </p:cNvSpPr>
          <p:nvPr>
            <p:ph type="body" sz="half" idx="1"/>
          </p:nvPr>
        </p:nvSpPr>
        <p:spPr>
          <a:xfrm>
            <a:off x="4800600" y="493776"/>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28"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513316314"/>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735" name="Title Text"/>
          <p:cNvSpPr txBox="1">
            <a:spLocks noGrp="1"/>
          </p:cNvSpPr>
          <p:nvPr>
            <p:ph type="title"/>
          </p:nvPr>
        </p:nvSpPr>
        <p:spPr>
          <a:xfrm>
            <a:off x="228600" y="201168"/>
            <a:ext cx="4114800" cy="959359"/>
          </a:xfrm>
          <a:prstGeom prst="rect">
            <a:avLst/>
          </a:prstGeom>
        </p:spPr>
        <p:txBody>
          <a:bodyPr>
            <a:normAutofit/>
          </a:bodyPr>
          <a:lstStyle>
            <a:lvl1pPr>
              <a:defRPr>
                <a:solidFill>
                  <a:srgbClr val="000000"/>
                </a:solidFill>
              </a:defRPr>
            </a:lvl1pPr>
          </a:lstStyle>
          <a:p>
            <a:r>
              <a:t>Title Text</a:t>
            </a:r>
          </a:p>
        </p:txBody>
      </p:sp>
      <p:sp>
        <p:nvSpPr>
          <p:cNvPr id="73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37"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38"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defRPr>
                <a:solidFill>
                  <a:srgbClr val="000000"/>
                </a:solidFill>
              </a:defRPr>
            </a:pPr>
            <a:endParaRPr/>
          </a:p>
        </p:txBody>
      </p:sp>
    </p:spTree>
    <p:extLst>
      <p:ext uri="{BB962C8B-B14F-4D97-AF65-F5344CB8AC3E}">
        <p14:creationId xmlns:p14="http://schemas.microsoft.com/office/powerpoint/2010/main" val="3678983423"/>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745"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74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47"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48"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49"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948290492"/>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756" name="Title Text"/>
          <p:cNvSpPr txBox="1">
            <a:spLocks noGrp="1"/>
          </p:cNvSpPr>
          <p:nvPr>
            <p:ph type="title"/>
          </p:nvPr>
        </p:nvSpPr>
        <p:spPr>
          <a:xfrm>
            <a:off x="228600" y="201168"/>
            <a:ext cx="4114800" cy="502159"/>
          </a:xfrm>
          <a:prstGeom prst="rect">
            <a:avLst/>
          </a:prstGeom>
        </p:spPr>
        <p:txBody>
          <a:bodyPr>
            <a:normAutofit/>
          </a:bodyPr>
          <a:lstStyle>
            <a:lvl1pPr>
              <a:defRPr>
                <a:solidFill>
                  <a:srgbClr val="000000"/>
                </a:solidFill>
              </a:defRPr>
            </a:lvl1pPr>
          </a:lstStyle>
          <a:p>
            <a:r>
              <a:t>Title Text</a:t>
            </a:r>
          </a:p>
        </p:txBody>
      </p:sp>
      <p:sp>
        <p:nvSpPr>
          <p:cNvPr id="7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58"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36" indent="-296636">
              <a:defRPr sz="2400">
                <a:solidFill>
                  <a:srgbClr val="000000"/>
                </a:solidFill>
              </a:defRPr>
            </a:lvl2pPr>
            <a:lvl3pPr marL="520473" indent="-296636">
              <a:defRPr sz="2400">
                <a:solidFill>
                  <a:srgbClr val="000000"/>
                </a:solidFill>
              </a:defRPr>
            </a:lvl3pPr>
            <a:lvl4pPr marL="745671" indent="-288471">
              <a:defRPr sz="2400">
                <a:solidFill>
                  <a:srgbClr val="000000"/>
                </a:solidFill>
              </a:defRPr>
            </a:lvl4pPr>
            <a:lvl5pPr marL="926873" indent="-29663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6235410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B788421B-6141-D048-9F54-87F8A049DB0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38251154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765"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7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67"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8"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69"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solidFill>
                  <a:srgbClr val="000000"/>
                </a:solidFill>
              </a:defRPr>
            </a:pPr>
            <a:endParaRPr/>
          </a:p>
        </p:txBody>
      </p:sp>
      <p:sp>
        <p:nvSpPr>
          <p:cNvPr id="770"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solidFill>
                  <a:srgbClr val="000000"/>
                </a:solidFill>
              </a:defRPr>
            </a:pPr>
            <a:endParaRPr/>
          </a:p>
        </p:txBody>
      </p:sp>
      <p:sp>
        <p:nvSpPr>
          <p:cNvPr id="771"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917406177"/>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778"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79" name="Title Text"/>
          <p:cNvSpPr txBox="1">
            <a:spLocks noGrp="1"/>
          </p:cNvSpPr>
          <p:nvPr>
            <p:ph type="title"/>
          </p:nvPr>
        </p:nvSpPr>
        <p:spPr>
          <a:xfrm>
            <a:off x="228600" y="411480"/>
            <a:ext cx="4114800" cy="640081"/>
          </a:xfrm>
          <a:prstGeom prst="rect">
            <a:avLst/>
          </a:prstGeom>
        </p:spPr>
        <p:txBody>
          <a:bodyPr>
            <a:normAutofit/>
          </a:bodyPr>
          <a:lstStyle>
            <a:lvl1pPr>
              <a:defRPr>
                <a:solidFill>
                  <a:srgbClr val="000000"/>
                </a:solidFill>
              </a:defRPr>
            </a:lvl1pPr>
          </a:lstStyle>
          <a:p>
            <a:r>
              <a:t>Title Text</a:t>
            </a:r>
          </a:p>
        </p:txBody>
      </p:sp>
      <p:sp>
        <p:nvSpPr>
          <p:cNvPr id="78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81"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solidFill>
                  <a:srgbClr val="000000"/>
                </a:solidFill>
              </a:defRPr>
            </a:lvl1pPr>
            <a:lvl2pPr marL="135958" indent="-135958">
              <a:defRPr sz="1100">
                <a:solidFill>
                  <a:srgbClr val="000000"/>
                </a:solidFill>
              </a:defRPr>
            </a:lvl2pPr>
            <a:lvl3pPr marL="359795" indent="-135958">
              <a:defRPr sz="1100">
                <a:solidFill>
                  <a:srgbClr val="000000"/>
                </a:solidFill>
              </a:defRPr>
            </a:lvl3pPr>
            <a:lvl4pPr marL="589416" indent="-132216">
              <a:defRPr sz="1100">
                <a:solidFill>
                  <a:srgbClr val="000000"/>
                </a:solidFill>
              </a:defRPr>
            </a:lvl4pPr>
            <a:lvl5pPr marL="766195" indent="-135958">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2" name="Text Placeholder 6"/>
          <p:cNvSpPr>
            <a:spLocks noGrp="1"/>
          </p:cNvSpPr>
          <p:nvPr>
            <p:ph type="body" sz="half" idx="14"/>
          </p:nvPr>
        </p:nvSpPr>
        <p:spPr>
          <a:xfrm>
            <a:off x="228600" y="1097279"/>
            <a:ext cx="4114800" cy="35858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417136090"/>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789"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90" name="Title Text"/>
          <p:cNvSpPr txBox="1">
            <a:spLocks noGrp="1"/>
          </p:cNvSpPr>
          <p:nvPr>
            <p:ph type="title"/>
          </p:nvPr>
        </p:nvSpPr>
        <p:spPr>
          <a:xfrm>
            <a:off x="228600" y="201168"/>
            <a:ext cx="4114800" cy="640081"/>
          </a:xfrm>
          <a:prstGeom prst="rect">
            <a:avLst/>
          </a:prstGeom>
        </p:spPr>
        <p:txBody>
          <a:bodyPr>
            <a:normAutofit/>
          </a:bodyPr>
          <a:lstStyle>
            <a:lvl1pPr>
              <a:defRPr>
                <a:solidFill>
                  <a:srgbClr val="000000"/>
                </a:solidFill>
              </a:defRPr>
            </a:lvl1pPr>
          </a:lstStyle>
          <a:p>
            <a:r>
              <a:t>Title Text</a:t>
            </a:r>
          </a:p>
        </p:txBody>
      </p:sp>
      <p:sp>
        <p:nvSpPr>
          <p:cNvPr id="7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92"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3"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01416387"/>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800"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80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02"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3"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804"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543615169"/>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811"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812"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8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14" name="Body Level One…"/>
          <p:cNvSpPr txBox="1">
            <a:spLocks noGrp="1"/>
          </p:cNvSpPr>
          <p:nvPr>
            <p:ph type="body" sz="half" idx="1"/>
          </p:nvPr>
        </p:nvSpPr>
        <p:spPr>
          <a:xfrm>
            <a:off x="4800600" y="1111286"/>
            <a:ext cx="4114800" cy="3501446"/>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81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2014894319"/>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82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823"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8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048297259"/>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831"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8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036750423"/>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839" name="Title Text"/>
          <p:cNvSpPr txBox="1">
            <a:spLocks noGrp="1"/>
          </p:cNvSpPr>
          <p:nvPr>
            <p:ph type="title"/>
          </p:nvPr>
        </p:nvSpPr>
        <p:spPr>
          <a:xfrm>
            <a:off x="228600" y="201168"/>
            <a:ext cx="4114800" cy="381001"/>
          </a:xfrm>
          <a:prstGeom prst="rect">
            <a:avLst/>
          </a:prstGeom>
        </p:spPr>
        <p:txBody>
          <a:bodyPr>
            <a:normAutofit/>
          </a:bodyPr>
          <a:lstStyle>
            <a:lvl1pPr>
              <a:defRPr>
                <a:solidFill>
                  <a:srgbClr val="000000"/>
                </a:solidFill>
              </a:defRPr>
            </a:lvl1pPr>
          </a:lstStyle>
          <a:p>
            <a:r>
              <a:t>Title Text</a:t>
            </a:r>
          </a:p>
        </p:txBody>
      </p:sp>
      <p:sp>
        <p:nvSpPr>
          <p:cNvPr id="8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045143046"/>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847"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848" name="Slide Number"/>
          <p:cNvSpPr txBox="1">
            <a:spLocks noGrp="1"/>
          </p:cNvSpPr>
          <p:nvPr>
            <p:ph type="sldNum" sz="quarter" idx="2"/>
          </p:nvPr>
        </p:nvSpPr>
        <p:spPr>
          <a:xfrm>
            <a:off x="8788399" y="4837497"/>
            <a:ext cx="127001" cy="127001"/>
          </a:xfrm>
          <a:prstGeom prst="rect">
            <a:avLst/>
          </a:prstGeom>
        </p:spPr>
        <p:txBody>
          <a:bodyPr/>
          <a:lstStyle/>
          <a:p>
            <a:fld id="{86CB4B4D-7CA3-9044-876B-883B54F8677D}" type="slidenum">
              <a:t>‹#›</a:t>
            </a:fld>
            <a:endParaRPr/>
          </a:p>
        </p:txBody>
      </p:sp>
      <p:sp>
        <p:nvSpPr>
          <p:cNvPr id="849"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solidFill>
                  <a:srgbClr val="000000"/>
                </a:solidFill>
              </a:defRPr>
            </a:pPr>
            <a:endParaRPr/>
          </a:p>
        </p:txBody>
      </p:sp>
      <p:sp>
        <p:nvSpPr>
          <p:cNvPr id="850"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977765693"/>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2_boxes (3 med, 2 small)">
    <p:bg>
      <p:bgPr>
        <a:solidFill>
          <a:srgbClr val="EAEAEA"/>
        </a:solidFill>
        <a:effectLst/>
      </p:bgPr>
    </p:bg>
    <p:spTree>
      <p:nvGrpSpPr>
        <p:cNvPr id="1" name=""/>
        <p:cNvGrpSpPr/>
        <p:nvPr/>
      </p:nvGrpSpPr>
      <p:grpSpPr>
        <a:xfrm>
          <a:off x="0" y="0"/>
          <a:ext cx="0" cy="0"/>
          <a:chOff x="0" y="0"/>
          <a:chExt cx="0" cy="0"/>
        </a:xfrm>
      </p:grpSpPr>
      <p:sp>
        <p:nvSpPr>
          <p:cNvPr id="857"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8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59"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3883332344"/>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3AD2D5BE-0535-5B4A-B450-B7F0C00C9DC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839224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2_boxes (1 large, 4 small)">
    <p:bg>
      <p:bgPr>
        <a:solidFill>
          <a:srgbClr val="EAEAEA"/>
        </a:solidFill>
        <a:effectLst/>
      </p:bgPr>
    </p:bg>
    <p:spTree>
      <p:nvGrpSpPr>
        <p:cNvPr id="1" name=""/>
        <p:cNvGrpSpPr/>
        <p:nvPr/>
      </p:nvGrpSpPr>
      <p:grpSpPr>
        <a:xfrm>
          <a:off x="0" y="0"/>
          <a:ext cx="0" cy="0"/>
          <a:chOff x="0" y="0"/>
          <a:chExt cx="0" cy="0"/>
        </a:xfrm>
      </p:grpSpPr>
      <p:sp>
        <p:nvSpPr>
          <p:cNvPr id="866"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68"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3303168901"/>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2_title (black box) over image(s)">
    <p:bg>
      <p:bgPr>
        <a:solidFill>
          <a:srgbClr val="EAEAEA"/>
        </a:solidFill>
        <a:effectLst/>
      </p:bgPr>
    </p:bg>
    <p:spTree>
      <p:nvGrpSpPr>
        <p:cNvPr id="1" name=""/>
        <p:cNvGrpSpPr/>
        <p:nvPr/>
      </p:nvGrpSpPr>
      <p:grpSpPr>
        <a:xfrm>
          <a:off x="0" y="0"/>
          <a:ext cx="0" cy="0"/>
          <a:chOff x="0" y="0"/>
          <a:chExt cx="0" cy="0"/>
        </a:xfrm>
      </p:grpSpPr>
      <p:sp>
        <p:nvSpPr>
          <p:cNvPr id="8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76"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3682306483"/>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2_text (black box) over image(s)">
    <p:bg>
      <p:bgPr>
        <a:solidFill>
          <a:srgbClr val="EAEAEA"/>
        </a:solidFill>
        <a:effectLst/>
      </p:bgPr>
    </p:bg>
    <p:spTree>
      <p:nvGrpSpPr>
        <p:cNvPr id="1" name=""/>
        <p:cNvGrpSpPr/>
        <p:nvPr/>
      </p:nvGrpSpPr>
      <p:grpSpPr>
        <a:xfrm>
          <a:off x="0" y="0"/>
          <a:ext cx="0" cy="0"/>
          <a:chOff x="0" y="0"/>
          <a:chExt cx="0" cy="0"/>
        </a:xfrm>
      </p:grpSpPr>
      <p:sp>
        <p:nvSpPr>
          <p:cNvPr id="883"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8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915612026"/>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2_boxes (4 tall)">
    <p:bg>
      <p:bgPr>
        <a:solidFill>
          <a:srgbClr val="EAEAEA"/>
        </a:solidFill>
        <a:effectLst/>
      </p:bgPr>
    </p:bg>
    <p:spTree>
      <p:nvGrpSpPr>
        <p:cNvPr id="1" name=""/>
        <p:cNvGrpSpPr/>
        <p:nvPr/>
      </p:nvGrpSpPr>
      <p:grpSpPr>
        <a:xfrm>
          <a:off x="0" y="0"/>
          <a:ext cx="0" cy="0"/>
          <a:chOff x="0" y="0"/>
          <a:chExt cx="0" cy="0"/>
        </a:xfrm>
      </p:grpSpPr>
      <p:sp>
        <p:nvSpPr>
          <p:cNvPr id="891" name="Body Level One…"/>
          <p:cNvSpPr txBox="1">
            <a:spLocks noGrp="1"/>
          </p:cNvSpPr>
          <p:nvPr>
            <p:ph type="body" sz="half" idx="1"/>
          </p:nvPr>
        </p:nvSpPr>
        <p:spPr>
          <a:xfrm>
            <a:off x="0" y="0"/>
            <a:ext cx="2286000" cy="5143500"/>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8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46894380"/>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899"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01"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738423575"/>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908"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10"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71514589"/>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917"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19"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319383487"/>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926"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28"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9"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930"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2319707232"/>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937"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3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39"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0"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941" name="Text Placeholder 8"/>
          <p:cNvSpPr>
            <a:spLocks noGrp="1"/>
          </p:cNvSpPr>
          <p:nvPr>
            <p:ph type="body" sz="half" idx="14"/>
          </p:nvPr>
        </p:nvSpPr>
        <p:spPr>
          <a:xfrm>
            <a:off x="4700392" y="1090961"/>
            <a:ext cx="4215009" cy="3456433"/>
          </a:xfrm>
          <a:prstGeom prst="rect">
            <a:avLst/>
          </a:prstGeom>
        </p:spPr>
        <p:txBody>
          <a:bodyPr>
            <a:normAutofit/>
          </a:bodyPr>
          <a:lstStyle/>
          <a:p>
            <a:pPr marL="117475" indent="-117475">
              <a:defRPr sz="2400">
                <a:solidFill>
                  <a:srgbClr val="000000"/>
                </a:solidFill>
              </a:defRPr>
            </a:pPr>
            <a:endParaRPr/>
          </a:p>
        </p:txBody>
      </p:sp>
    </p:spTree>
    <p:extLst>
      <p:ext uri="{BB962C8B-B14F-4D97-AF65-F5344CB8AC3E}">
        <p14:creationId xmlns:p14="http://schemas.microsoft.com/office/powerpoint/2010/main" val="968017481"/>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9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49"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568531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5077B903-3C54-BD41-8F7E-9FFB1C14BB5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95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988942928"/>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963"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92237330"/>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970"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97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72"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solidFill>
                  <a:srgbClr val="000000"/>
                </a:solidFill>
              </a:defRPr>
            </a:lvl1pPr>
            <a:lvl2pPr marL="135958" indent="-135958">
              <a:spcBef>
                <a:spcPts val="0"/>
              </a:spcBef>
              <a:tabLst>
                <a:tab pos="4013200" algn="r"/>
              </a:tabLst>
              <a:defRPr sz="1100">
                <a:solidFill>
                  <a:srgbClr val="000000"/>
                </a:solidFill>
              </a:defRPr>
            </a:lvl2pPr>
            <a:lvl3pPr marL="359795" indent="-135958">
              <a:spcBef>
                <a:spcPts val="0"/>
              </a:spcBef>
              <a:tabLst>
                <a:tab pos="4013200" algn="r"/>
              </a:tabLst>
              <a:defRPr sz="1100">
                <a:solidFill>
                  <a:srgbClr val="000000"/>
                </a:solidFill>
              </a:defRPr>
            </a:lvl3pPr>
            <a:lvl4pPr marL="589416" indent="-132216">
              <a:spcBef>
                <a:spcPts val="0"/>
              </a:spcBef>
              <a:tabLst>
                <a:tab pos="4013200" algn="r"/>
              </a:tabLst>
              <a:defRPr sz="1100">
                <a:solidFill>
                  <a:srgbClr val="000000"/>
                </a:solidFill>
              </a:defRPr>
            </a:lvl4pPr>
            <a:lvl5pPr marL="766195" indent="-135958">
              <a:spcBef>
                <a:spcPts val="0"/>
              </a:spcBef>
              <a:tabLst>
                <a:tab pos="40132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396103197"/>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sp>
        <p:nvSpPr>
          <p:cNvPr id="97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pic>
        <p:nvPicPr>
          <p:cNvPr id="980" name="Picture 4" descr="Picture 4"/>
          <p:cNvPicPr>
            <a:picLocks noChangeAspect="1"/>
          </p:cNvPicPr>
          <p:nvPr/>
        </p:nvPicPr>
        <p:blipFill>
          <a:blip r:embed="rId2"/>
          <a:stretch>
            <a:fillRect/>
          </a:stretch>
        </p:blipFill>
        <p:spPr>
          <a:xfrm>
            <a:off x="3925952" y="2186150"/>
            <a:ext cx="1297610" cy="526098"/>
          </a:xfrm>
          <a:prstGeom prst="rect">
            <a:avLst/>
          </a:prstGeom>
          <a:ln w="12700">
            <a:miter lim="400000"/>
          </a:ln>
        </p:spPr>
      </p:pic>
    </p:spTree>
    <p:extLst>
      <p:ext uri="{BB962C8B-B14F-4D97-AF65-F5344CB8AC3E}">
        <p14:creationId xmlns:p14="http://schemas.microsoft.com/office/powerpoint/2010/main" val="3861230"/>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FFFFFF"/>
        </a:solidFill>
        <a:effectLst/>
      </p:bgPr>
    </p:bg>
    <p:spTree>
      <p:nvGrpSpPr>
        <p:cNvPr id="1" name=""/>
        <p:cNvGrpSpPr/>
        <p:nvPr/>
      </p:nvGrpSpPr>
      <p:grpSpPr>
        <a:xfrm>
          <a:off x="0" y="0"/>
          <a:ext cx="0" cy="0"/>
          <a:chOff x="0" y="0"/>
          <a:chExt cx="0" cy="0"/>
        </a:xfrm>
      </p:grpSpPr>
      <p:sp>
        <p:nvSpPr>
          <p:cNvPr id="987" name="Title Text"/>
          <p:cNvSpPr txBox="1">
            <a:spLocks noGrp="1"/>
          </p:cNvSpPr>
          <p:nvPr>
            <p:ph type="title"/>
          </p:nvPr>
        </p:nvSpPr>
        <p:spPr>
          <a:xfrm>
            <a:off x="228599" y="203780"/>
            <a:ext cx="4114802" cy="4479346"/>
          </a:xfrm>
          <a:prstGeom prst="rect">
            <a:avLst/>
          </a:prstGeom>
        </p:spPr>
        <p:txBody>
          <a:bodyPr>
            <a:normAutofit/>
          </a:bodyPr>
          <a:lstStyle>
            <a:lvl1pPr>
              <a:defRPr>
                <a:solidFill>
                  <a:srgbClr val="000000"/>
                </a:solidFill>
              </a:defRPr>
            </a:lvl1pPr>
          </a:lstStyle>
          <a:p>
            <a:r>
              <a:t>Title Text</a:t>
            </a:r>
          </a:p>
        </p:txBody>
      </p:sp>
      <p:pic>
        <p:nvPicPr>
          <p:cNvPr id="988" name="Picture 4" descr="Picture 4"/>
          <p:cNvPicPr>
            <a:picLocks noChangeAspect="1"/>
          </p:cNvPicPr>
          <p:nvPr/>
        </p:nvPicPr>
        <p:blipFill>
          <a:blip r:embed="rId2"/>
          <a:stretch>
            <a:fillRect/>
          </a:stretch>
        </p:blipFill>
        <p:spPr>
          <a:xfrm>
            <a:off x="8393810" y="4705350"/>
            <a:ext cx="521590" cy="211455"/>
          </a:xfrm>
          <a:prstGeom prst="rect">
            <a:avLst/>
          </a:prstGeom>
          <a:ln w="12700">
            <a:miter lim="400000"/>
          </a:ln>
        </p:spPr>
      </p:pic>
      <p:pic>
        <p:nvPicPr>
          <p:cNvPr id="989" name="Picture 6" descr="Picture 6"/>
          <p:cNvPicPr>
            <a:picLocks noChangeAspect="1"/>
          </p:cNvPicPr>
          <p:nvPr/>
        </p:nvPicPr>
        <p:blipFill>
          <a:blip r:embed="rId3"/>
          <a:srcRect l="18001" t="20400" r="17675" b="20719"/>
          <a:stretch>
            <a:fillRect/>
          </a:stretch>
        </p:blipFill>
        <p:spPr>
          <a:xfrm>
            <a:off x="3301998" y="1467992"/>
            <a:ext cx="2555372" cy="2192785"/>
          </a:xfrm>
          <a:prstGeom prst="rect">
            <a:avLst/>
          </a:prstGeom>
          <a:ln w="12700">
            <a:miter lim="400000"/>
          </a:ln>
        </p:spPr>
      </p:pic>
      <p:pic>
        <p:nvPicPr>
          <p:cNvPr id="990" name="Picture 7" descr="Picture 7"/>
          <p:cNvPicPr>
            <a:picLocks noChangeAspect="1"/>
          </p:cNvPicPr>
          <p:nvPr/>
        </p:nvPicPr>
        <p:blipFill>
          <a:blip r:embed="rId4"/>
          <a:stretch>
            <a:fillRect/>
          </a:stretch>
        </p:blipFill>
        <p:spPr>
          <a:xfrm>
            <a:off x="8393810" y="240044"/>
            <a:ext cx="521590" cy="211472"/>
          </a:xfrm>
          <a:prstGeom prst="rect">
            <a:avLst/>
          </a:prstGeom>
          <a:ln w="12700">
            <a:miter lim="400000"/>
          </a:ln>
        </p:spPr>
      </p:pic>
      <p:pic>
        <p:nvPicPr>
          <p:cNvPr id="991" name="Picture 8" descr="Picture 8"/>
          <p:cNvPicPr>
            <a:picLocks noChangeAspect="1"/>
          </p:cNvPicPr>
          <p:nvPr/>
        </p:nvPicPr>
        <p:blipFill>
          <a:blip r:embed="rId5"/>
          <a:srcRect l="15172" t="28443" r="13568" b="27421"/>
          <a:stretch>
            <a:fillRect/>
          </a:stretch>
        </p:blipFill>
        <p:spPr>
          <a:xfrm>
            <a:off x="7410684" y="4584701"/>
            <a:ext cx="1620428" cy="470449"/>
          </a:xfrm>
          <a:prstGeom prst="rect">
            <a:avLst/>
          </a:prstGeom>
          <a:ln w="12700">
            <a:miter lim="400000"/>
          </a:ln>
        </p:spPr>
      </p:pic>
      <p:sp>
        <p:nvSpPr>
          <p:cNvPr id="992"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02866854"/>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99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00" name="Title Text"/>
          <p:cNvSpPr txBox="1">
            <a:spLocks noGrp="1"/>
          </p:cNvSpPr>
          <p:nvPr>
            <p:ph type="title"/>
          </p:nvPr>
        </p:nvSpPr>
        <p:spPr>
          <a:xfrm>
            <a:off x="228600" y="201168"/>
            <a:ext cx="4114800" cy="4493753"/>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710657613"/>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1007"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09"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defRPr>
                <a:solidFill>
                  <a:srgbClr val="000000"/>
                </a:solidFill>
              </a:defRPr>
            </a:lvl1pPr>
            <a:lvl2pPr>
              <a:spcBef>
                <a:spcPts val="0"/>
              </a:spcBef>
              <a:tabLst>
                <a:tab pos="4013200" algn="r"/>
              </a:tabLst>
              <a:defRPr>
                <a:solidFill>
                  <a:srgbClr val="000000"/>
                </a:solidFill>
              </a:defRPr>
            </a:lvl2pPr>
            <a:lvl3pPr>
              <a:spcBef>
                <a:spcPts val="0"/>
              </a:spcBef>
              <a:tabLst>
                <a:tab pos="4013200" algn="r"/>
              </a:tabLst>
              <a:defRPr>
                <a:solidFill>
                  <a:srgbClr val="000000"/>
                </a:solidFill>
              </a:defRPr>
            </a:lvl3pPr>
            <a:lvl4pPr>
              <a:spcBef>
                <a:spcPts val="0"/>
              </a:spcBef>
              <a:tabLst>
                <a:tab pos="4013200" algn="r"/>
              </a:tabLst>
              <a:defRPr>
                <a:solidFill>
                  <a:srgbClr val="000000"/>
                </a:solidFill>
              </a:defRPr>
            </a:lvl4pPr>
            <a:lvl5pPr>
              <a:spcBef>
                <a:spcPts val="0"/>
              </a:spcBef>
              <a:tabLst>
                <a:tab pos="40132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10"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defRPr>
                <a:solidFill>
                  <a:srgbClr val="000000"/>
                </a:solidFill>
              </a:defRPr>
            </a:pPr>
            <a:endParaRPr/>
          </a:p>
        </p:txBody>
      </p:sp>
    </p:spTree>
    <p:extLst>
      <p:ext uri="{BB962C8B-B14F-4D97-AF65-F5344CB8AC3E}">
        <p14:creationId xmlns:p14="http://schemas.microsoft.com/office/powerpoint/2010/main" val="795287897"/>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1017"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10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19"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24934718"/>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1026"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10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28"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29"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867225637"/>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1036" name="Title Text"/>
          <p:cNvSpPr txBox="1">
            <a:spLocks noGrp="1"/>
          </p:cNvSpPr>
          <p:nvPr>
            <p:ph type="title"/>
          </p:nvPr>
        </p:nvSpPr>
        <p:spPr>
          <a:xfrm>
            <a:off x="228600" y="265175"/>
            <a:ext cx="8686800" cy="4473576"/>
          </a:xfrm>
          <a:prstGeom prst="rect">
            <a:avLst/>
          </a:prstGeom>
        </p:spPr>
        <p:txBody>
          <a:bodyPr>
            <a:normAutofit/>
          </a:bodyPr>
          <a:lstStyle>
            <a:lvl1pPr>
              <a:defRPr sz="9600" b="1">
                <a:solidFill>
                  <a:srgbClr val="000000"/>
                </a:solidFill>
              </a:defRPr>
            </a:lvl1pPr>
          </a:lstStyle>
          <a:p>
            <a:r>
              <a:t>Title Text</a:t>
            </a:r>
          </a:p>
        </p:txBody>
      </p:sp>
      <p:sp>
        <p:nvSpPr>
          <p:cNvPr id="103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25964410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8">
            <a:extLst>
              <a:ext uri="{FF2B5EF4-FFF2-40B4-BE49-F238E27FC236}">
                <a16:creationId xmlns:a16="http://schemas.microsoft.com/office/drawing/2014/main" id="{ED53B093-D96D-B84A-896F-A825E3DAA9D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1044" name="Title Text"/>
          <p:cNvSpPr txBox="1">
            <a:spLocks noGrp="1"/>
          </p:cNvSpPr>
          <p:nvPr>
            <p:ph type="title"/>
          </p:nvPr>
        </p:nvSpPr>
        <p:spPr>
          <a:xfrm>
            <a:off x="228600" y="201168"/>
            <a:ext cx="5187463" cy="4520806"/>
          </a:xfrm>
          <a:prstGeom prst="rect">
            <a:avLst/>
          </a:prstGeom>
        </p:spPr>
        <p:txBody>
          <a:bodyPr>
            <a:normAutofit/>
          </a:bodyPr>
          <a:lstStyle>
            <a:lvl1pPr marL="117475" indent="-117475">
              <a:defRPr>
                <a:solidFill>
                  <a:srgbClr val="000000"/>
                </a:solidFill>
              </a:defRPr>
            </a:lvl1pPr>
          </a:lstStyle>
          <a:p>
            <a:r>
              <a:t>Title Text</a:t>
            </a:r>
          </a:p>
        </p:txBody>
      </p:sp>
      <p:sp>
        <p:nvSpPr>
          <p:cNvPr id="10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163832053"/>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1052" name="Title Text"/>
          <p:cNvSpPr txBox="1">
            <a:spLocks noGrp="1"/>
          </p:cNvSpPr>
          <p:nvPr>
            <p:ph type="title"/>
          </p:nvPr>
        </p:nvSpPr>
        <p:spPr>
          <a:xfrm>
            <a:off x="228600" y="411480"/>
            <a:ext cx="4114800" cy="4328051"/>
          </a:xfrm>
          <a:prstGeom prst="rect">
            <a:avLst/>
          </a:prstGeom>
        </p:spPr>
        <p:txBody>
          <a:bodyPr>
            <a:normAutofit/>
          </a:bodyPr>
          <a:lstStyle>
            <a:lvl1pPr>
              <a:defRPr>
                <a:solidFill>
                  <a:srgbClr val="000000"/>
                </a:solidFill>
              </a:defRPr>
            </a:lvl1pPr>
          </a:lstStyle>
          <a:p>
            <a:r>
              <a:t>Title Text</a:t>
            </a:r>
          </a:p>
        </p:txBody>
      </p:sp>
      <p:sp>
        <p:nvSpPr>
          <p:cNvPr id="105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54" name="Body Level One…"/>
          <p:cNvSpPr txBox="1">
            <a:spLocks noGrp="1"/>
          </p:cNvSpPr>
          <p:nvPr>
            <p:ph type="body" sz="half" idx="1"/>
          </p:nvPr>
        </p:nvSpPr>
        <p:spPr>
          <a:xfrm>
            <a:off x="4800600" y="493776"/>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5"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1967524835"/>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1062" name="Title Text"/>
          <p:cNvSpPr txBox="1">
            <a:spLocks noGrp="1"/>
          </p:cNvSpPr>
          <p:nvPr>
            <p:ph type="title"/>
          </p:nvPr>
        </p:nvSpPr>
        <p:spPr>
          <a:xfrm>
            <a:off x="228600" y="201168"/>
            <a:ext cx="4114800" cy="959359"/>
          </a:xfrm>
          <a:prstGeom prst="rect">
            <a:avLst/>
          </a:prstGeom>
        </p:spPr>
        <p:txBody>
          <a:bodyPr>
            <a:normAutofit/>
          </a:bodyPr>
          <a:lstStyle>
            <a:lvl1pPr>
              <a:defRPr>
                <a:solidFill>
                  <a:srgbClr val="000000"/>
                </a:solidFill>
              </a:defRPr>
            </a:lvl1pPr>
          </a:lstStyle>
          <a:p>
            <a:r>
              <a:t>Title Text</a:t>
            </a:r>
          </a:p>
        </p:txBody>
      </p:sp>
      <p:sp>
        <p:nvSpPr>
          <p:cNvPr id="106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64"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5"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defRPr>
                <a:solidFill>
                  <a:srgbClr val="000000"/>
                </a:solidFill>
              </a:defRPr>
            </a:pPr>
            <a:endParaRPr/>
          </a:p>
        </p:txBody>
      </p:sp>
    </p:spTree>
    <p:extLst>
      <p:ext uri="{BB962C8B-B14F-4D97-AF65-F5344CB8AC3E}">
        <p14:creationId xmlns:p14="http://schemas.microsoft.com/office/powerpoint/2010/main" val="4259736976"/>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1072"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10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74"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076"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553898040"/>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1083" name="Title Text"/>
          <p:cNvSpPr txBox="1">
            <a:spLocks noGrp="1"/>
          </p:cNvSpPr>
          <p:nvPr>
            <p:ph type="title"/>
          </p:nvPr>
        </p:nvSpPr>
        <p:spPr>
          <a:xfrm>
            <a:off x="228600" y="201168"/>
            <a:ext cx="4114800" cy="502159"/>
          </a:xfrm>
          <a:prstGeom prst="rect">
            <a:avLst/>
          </a:prstGeom>
        </p:spPr>
        <p:txBody>
          <a:bodyPr>
            <a:normAutofit/>
          </a:bodyPr>
          <a:lstStyle>
            <a:lvl1pPr>
              <a:defRPr>
                <a:solidFill>
                  <a:srgbClr val="000000"/>
                </a:solidFill>
              </a:defRPr>
            </a:lvl1pPr>
          </a:lstStyle>
          <a:p>
            <a:r>
              <a:t>Title Text</a:t>
            </a:r>
          </a:p>
        </p:txBody>
      </p:sp>
      <p:sp>
        <p:nvSpPr>
          <p:cNvPr id="10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85"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36" indent="-296636">
              <a:defRPr sz="2400">
                <a:solidFill>
                  <a:srgbClr val="000000"/>
                </a:solidFill>
              </a:defRPr>
            </a:lvl2pPr>
            <a:lvl3pPr marL="520473" indent="-296636">
              <a:defRPr sz="2400">
                <a:solidFill>
                  <a:srgbClr val="000000"/>
                </a:solidFill>
              </a:defRPr>
            </a:lvl3pPr>
            <a:lvl4pPr marL="745671" indent="-288471">
              <a:defRPr sz="2400">
                <a:solidFill>
                  <a:srgbClr val="000000"/>
                </a:solidFill>
              </a:defRPr>
            </a:lvl4pPr>
            <a:lvl5pPr marL="926873" indent="-29663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43540164"/>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1092"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109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94"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096"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solidFill>
                  <a:srgbClr val="000000"/>
                </a:solidFill>
              </a:defRPr>
            </a:pPr>
            <a:endParaRPr/>
          </a:p>
        </p:txBody>
      </p:sp>
      <p:sp>
        <p:nvSpPr>
          <p:cNvPr id="1097"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solidFill>
                  <a:srgbClr val="000000"/>
                </a:solidFill>
              </a:defRPr>
            </a:pPr>
            <a:endParaRPr/>
          </a:p>
        </p:txBody>
      </p:sp>
      <p:sp>
        <p:nvSpPr>
          <p:cNvPr id="1098"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860379473"/>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228600" y="411480"/>
            <a:ext cx="4114800" cy="640081"/>
          </a:xfrm>
          <a:prstGeom prst="rect">
            <a:avLst/>
          </a:prstGeom>
        </p:spPr>
        <p:txBody>
          <a:bodyPr>
            <a:normAutofit/>
          </a:bodyPr>
          <a:lstStyle>
            <a:lvl1pPr>
              <a:defRPr>
                <a:solidFill>
                  <a:srgbClr val="000000"/>
                </a:solidFill>
              </a:defRPr>
            </a:lvl1pPr>
          </a:lstStyle>
          <a:p>
            <a:r>
              <a:t>Title Text</a:t>
            </a:r>
          </a:p>
        </p:txBody>
      </p:sp>
      <p:sp>
        <p:nvSpPr>
          <p:cNvPr id="11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07"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solidFill>
                  <a:srgbClr val="000000"/>
                </a:solidFill>
              </a:defRPr>
            </a:lvl1pPr>
            <a:lvl2pPr marL="135958" indent="-135958">
              <a:defRPr sz="1100">
                <a:solidFill>
                  <a:srgbClr val="000000"/>
                </a:solidFill>
              </a:defRPr>
            </a:lvl2pPr>
            <a:lvl3pPr marL="359795" indent="-135958">
              <a:defRPr sz="1100">
                <a:solidFill>
                  <a:srgbClr val="000000"/>
                </a:solidFill>
              </a:defRPr>
            </a:lvl3pPr>
            <a:lvl4pPr marL="589416" indent="-132216">
              <a:defRPr sz="1100">
                <a:solidFill>
                  <a:srgbClr val="000000"/>
                </a:solidFill>
              </a:defRPr>
            </a:lvl4pPr>
            <a:lvl5pPr marL="766195" indent="-135958">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8" name="Text Placeholder 6"/>
          <p:cNvSpPr>
            <a:spLocks noGrp="1"/>
          </p:cNvSpPr>
          <p:nvPr>
            <p:ph type="body" sz="half" idx="13"/>
          </p:nvPr>
        </p:nvSpPr>
        <p:spPr>
          <a:xfrm>
            <a:off x="228600" y="1097279"/>
            <a:ext cx="4114800" cy="3585847"/>
          </a:xfrm>
          <a:prstGeom prst="rect">
            <a:avLst/>
          </a:prstGeom>
        </p:spPr>
        <p:txBody>
          <a:bodyPr>
            <a:normAutofit/>
          </a:bodyPr>
          <a:lstStyle/>
          <a:p>
            <a:pPr>
              <a:defRPr sz="1600">
                <a:solidFill>
                  <a:srgbClr val="000000"/>
                </a:solidFill>
              </a:defRPr>
            </a:pPr>
            <a:endParaRPr/>
          </a:p>
        </p:txBody>
      </p:sp>
      <p:sp>
        <p:nvSpPr>
          <p:cNvPr id="1109" name="Picture Placeholder 7"/>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2133624542"/>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1116" name="Title Text"/>
          <p:cNvSpPr txBox="1">
            <a:spLocks noGrp="1"/>
          </p:cNvSpPr>
          <p:nvPr>
            <p:ph type="title"/>
          </p:nvPr>
        </p:nvSpPr>
        <p:spPr>
          <a:xfrm>
            <a:off x="228600" y="201168"/>
            <a:ext cx="4114800" cy="640081"/>
          </a:xfrm>
          <a:prstGeom prst="rect">
            <a:avLst/>
          </a:prstGeom>
        </p:spPr>
        <p:txBody>
          <a:bodyPr>
            <a:normAutofit/>
          </a:bodyPr>
          <a:lstStyle>
            <a:lvl1pPr>
              <a:defRPr>
                <a:solidFill>
                  <a:srgbClr val="000000"/>
                </a:solidFill>
              </a:defRPr>
            </a:lvl1pPr>
          </a:lstStyle>
          <a:p>
            <a:r>
              <a:t>Title Text</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18"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9" name="Text Placeholder 7"/>
          <p:cNvSpPr>
            <a:spLocks noGrp="1"/>
          </p:cNvSpPr>
          <p:nvPr>
            <p:ph type="body" sz="quarter" idx="13"/>
          </p:nvPr>
        </p:nvSpPr>
        <p:spPr>
          <a:xfrm>
            <a:off x="2514600" y="1097278"/>
            <a:ext cx="1828800" cy="3585846"/>
          </a:xfrm>
          <a:prstGeom prst="rect">
            <a:avLst/>
          </a:prstGeom>
        </p:spPr>
        <p:txBody>
          <a:bodyPr>
            <a:normAutofit/>
          </a:bodyPr>
          <a:lstStyle/>
          <a:p>
            <a:pPr>
              <a:defRPr sz="1600">
                <a:solidFill>
                  <a:srgbClr val="000000"/>
                </a:solidFill>
              </a:defRPr>
            </a:pPr>
            <a:endParaRPr/>
          </a:p>
        </p:txBody>
      </p:sp>
      <p:sp>
        <p:nvSpPr>
          <p:cNvPr id="1120" name="Picture Placeholder 8"/>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3454889246"/>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1127"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112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29"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30"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131"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972653979"/>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1138"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1139"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1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41"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114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327045563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40D6DE39-9E6E-454D-A805-DE2FA7B21D9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44386562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149"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115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51"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411453663"/>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158"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115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207142931"/>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166" name="Title Text"/>
          <p:cNvSpPr txBox="1">
            <a:spLocks noGrp="1"/>
          </p:cNvSpPr>
          <p:nvPr>
            <p:ph type="title"/>
          </p:nvPr>
        </p:nvSpPr>
        <p:spPr>
          <a:xfrm>
            <a:off x="228600" y="201168"/>
            <a:ext cx="4114800" cy="381001"/>
          </a:xfrm>
          <a:prstGeom prst="rect">
            <a:avLst/>
          </a:prstGeom>
        </p:spPr>
        <p:txBody>
          <a:bodyPr>
            <a:normAutofit/>
          </a:bodyPr>
          <a:lstStyle>
            <a:lvl1pPr>
              <a:defRPr>
                <a:solidFill>
                  <a:srgbClr val="000000"/>
                </a:solidFill>
              </a:defRPr>
            </a:lvl1pPr>
          </a:lstStyle>
          <a:p>
            <a:r>
              <a:t>Title Text</a:t>
            </a:r>
          </a:p>
        </p:txBody>
      </p:sp>
      <p:sp>
        <p:nvSpPr>
          <p:cNvPr id="11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915033619"/>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174"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76" name="Text Placeholder 11"/>
          <p:cNvSpPr>
            <a:spLocks noGrp="1"/>
          </p:cNvSpPr>
          <p:nvPr>
            <p:ph type="body" sz="quarter" idx="13"/>
          </p:nvPr>
        </p:nvSpPr>
        <p:spPr>
          <a:xfrm>
            <a:off x="228600" y="192023"/>
            <a:ext cx="4114800" cy="300039"/>
          </a:xfrm>
          <a:prstGeom prst="rect">
            <a:avLst/>
          </a:prstGeom>
        </p:spPr>
        <p:txBody>
          <a:bodyPr>
            <a:normAutofit/>
          </a:bodyPr>
          <a:lstStyle/>
          <a:p>
            <a:pPr>
              <a:defRPr sz="1600">
                <a:solidFill>
                  <a:srgbClr val="000000"/>
                </a:solidFill>
              </a:defRPr>
            </a:pPr>
            <a:endParaRPr/>
          </a:p>
        </p:txBody>
      </p:sp>
      <p:sp>
        <p:nvSpPr>
          <p:cNvPr id="1177"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580559205"/>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3_boxes (3 med, 2 small)">
    <p:bg>
      <p:bgPr>
        <a:solidFill>
          <a:srgbClr val="FFFFFF"/>
        </a:solidFill>
        <a:effectLst/>
      </p:bgPr>
    </p:bg>
    <p:spTree>
      <p:nvGrpSpPr>
        <p:cNvPr id="1" name=""/>
        <p:cNvGrpSpPr/>
        <p:nvPr/>
      </p:nvGrpSpPr>
      <p:grpSpPr>
        <a:xfrm>
          <a:off x="0" y="0"/>
          <a:ext cx="0" cy="0"/>
          <a:chOff x="0" y="0"/>
          <a:chExt cx="0" cy="0"/>
        </a:xfrm>
      </p:grpSpPr>
      <p:sp>
        <p:nvSpPr>
          <p:cNvPr id="1184"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86"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1700809338"/>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type="tx">
  <p:cSld name="3_boxes (1 large, 4 small)">
    <p:bg>
      <p:bgPr>
        <a:solidFill>
          <a:srgbClr val="FFFFFF"/>
        </a:solidFill>
        <a:effectLst/>
      </p:bgPr>
    </p:bg>
    <p:spTree>
      <p:nvGrpSpPr>
        <p:cNvPr id="1" name=""/>
        <p:cNvGrpSpPr/>
        <p:nvPr/>
      </p:nvGrpSpPr>
      <p:grpSpPr>
        <a:xfrm>
          <a:off x="0" y="0"/>
          <a:ext cx="0" cy="0"/>
          <a:chOff x="0" y="0"/>
          <a:chExt cx="0" cy="0"/>
        </a:xfrm>
      </p:grpSpPr>
      <p:sp>
        <p:nvSpPr>
          <p:cNvPr id="1193"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95"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3418672394"/>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2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03"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1834928637"/>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3_text (black box) over image(s)">
    <p:bg>
      <p:bgPr>
        <a:solidFill>
          <a:srgbClr val="FFFFFF"/>
        </a:solidFill>
        <a:effectLst/>
      </p:bgPr>
    </p:bg>
    <p:spTree>
      <p:nvGrpSpPr>
        <p:cNvPr id="1" name=""/>
        <p:cNvGrpSpPr/>
        <p:nvPr/>
      </p:nvGrpSpPr>
      <p:grpSpPr>
        <a:xfrm>
          <a:off x="0" y="0"/>
          <a:ext cx="0" cy="0"/>
          <a:chOff x="0" y="0"/>
          <a:chExt cx="0" cy="0"/>
        </a:xfrm>
      </p:grpSpPr>
      <p:sp>
        <p:nvSpPr>
          <p:cNvPr id="1210"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121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420886098"/>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3_boxes (4 tall)">
    <p:bg>
      <p:bgPr>
        <a:solidFill>
          <a:srgbClr val="FFFFFF"/>
        </a:solidFill>
        <a:effectLst/>
      </p:bgPr>
    </p:bg>
    <p:spTree>
      <p:nvGrpSpPr>
        <p:cNvPr id="1" name=""/>
        <p:cNvGrpSpPr/>
        <p:nvPr/>
      </p:nvGrpSpPr>
      <p:grpSpPr>
        <a:xfrm>
          <a:off x="0" y="0"/>
          <a:ext cx="0" cy="0"/>
          <a:chOff x="0" y="0"/>
          <a:chExt cx="0" cy="0"/>
        </a:xfrm>
      </p:grpSpPr>
      <p:sp>
        <p:nvSpPr>
          <p:cNvPr id="1218" name="Body Level One…"/>
          <p:cNvSpPr txBox="1">
            <a:spLocks noGrp="1"/>
          </p:cNvSpPr>
          <p:nvPr>
            <p:ph type="body" sz="half" idx="1"/>
          </p:nvPr>
        </p:nvSpPr>
        <p:spPr>
          <a:xfrm>
            <a:off x="0" y="-2"/>
            <a:ext cx="2286000" cy="5143501"/>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2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64121708"/>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226"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28"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03589395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C97A6B66-E323-3F45-A6B8-399DEBFC321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83876930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235"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3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37"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462199770"/>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244"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46"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408242638"/>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253"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5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55"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56"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125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160477000"/>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264"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6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66"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67"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1268" name="Text Placeholder 8"/>
          <p:cNvSpPr>
            <a:spLocks noGrp="1"/>
          </p:cNvSpPr>
          <p:nvPr>
            <p:ph type="body" sz="half" idx="14"/>
          </p:nvPr>
        </p:nvSpPr>
        <p:spPr>
          <a:xfrm>
            <a:off x="4700392" y="1090961"/>
            <a:ext cx="4215009" cy="3456433"/>
          </a:xfrm>
          <a:prstGeom prst="rect">
            <a:avLst/>
          </a:prstGeom>
        </p:spPr>
        <p:txBody>
          <a:bodyPr>
            <a:normAutofit/>
          </a:bodyPr>
          <a:lstStyle/>
          <a:p>
            <a:pPr marL="117475" indent="-117475">
              <a:defRPr sz="2400">
                <a:solidFill>
                  <a:srgbClr val="000000"/>
                </a:solidFill>
              </a:defRPr>
            </a:pPr>
            <a:endParaRPr/>
          </a:p>
        </p:txBody>
      </p:sp>
    </p:spTree>
    <p:extLst>
      <p:ext uri="{BB962C8B-B14F-4D97-AF65-F5344CB8AC3E}">
        <p14:creationId xmlns:p14="http://schemas.microsoft.com/office/powerpoint/2010/main" val="1296479704"/>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2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76"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2602624"/>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28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885894064"/>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290"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8536966"/>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297"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12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9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solidFill>
                  <a:srgbClr val="000000"/>
                </a:solidFill>
              </a:defRPr>
            </a:lvl1pPr>
            <a:lvl2pPr marL="135958" indent="-135958">
              <a:spcBef>
                <a:spcPts val="0"/>
              </a:spcBef>
              <a:tabLst>
                <a:tab pos="4013200" algn="r"/>
              </a:tabLst>
              <a:defRPr sz="1100">
                <a:solidFill>
                  <a:srgbClr val="000000"/>
                </a:solidFill>
              </a:defRPr>
            </a:lvl2pPr>
            <a:lvl3pPr marL="359795" indent="-135958">
              <a:spcBef>
                <a:spcPts val="0"/>
              </a:spcBef>
              <a:tabLst>
                <a:tab pos="4013200" algn="r"/>
              </a:tabLst>
              <a:defRPr sz="1100">
                <a:solidFill>
                  <a:srgbClr val="000000"/>
                </a:solidFill>
              </a:defRPr>
            </a:lvl3pPr>
            <a:lvl4pPr marL="589416" indent="-132216">
              <a:spcBef>
                <a:spcPts val="0"/>
              </a:spcBef>
              <a:tabLst>
                <a:tab pos="4013200" algn="r"/>
              </a:tabLst>
              <a:defRPr sz="1100">
                <a:solidFill>
                  <a:srgbClr val="000000"/>
                </a:solidFill>
              </a:defRPr>
            </a:lvl4pPr>
            <a:lvl5pPr marL="766195" indent="-135958">
              <a:spcBef>
                <a:spcPts val="0"/>
              </a:spcBef>
              <a:tabLst>
                <a:tab pos="40132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495020351"/>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sp>
        <p:nvSpPr>
          <p:cNvPr id="13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pic>
        <p:nvPicPr>
          <p:cNvPr id="1307" name="Picture 4" descr="Picture 4"/>
          <p:cNvPicPr>
            <a:picLocks noChangeAspect="1"/>
          </p:cNvPicPr>
          <p:nvPr/>
        </p:nvPicPr>
        <p:blipFill>
          <a:blip r:embed="rId2"/>
          <a:stretch>
            <a:fillRect/>
          </a:stretch>
        </p:blipFill>
        <p:spPr>
          <a:xfrm>
            <a:off x="3925952" y="2186150"/>
            <a:ext cx="1297610" cy="526098"/>
          </a:xfrm>
          <a:prstGeom prst="rect">
            <a:avLst/>
          </a:prstGeom>
          <a:ln w="12700">
            <a:miter lim="400000"/>
          </a:ln>
        </p:spPr>
      </p:pic>
    </p:spTree>
    <p:extLst>
      <p:ext uri="{BB962C8B-B14F-4D97-AF65-F5344CB8AC3E}">
        <p14:creationId xmlns:p14="http://schemas.microsoft.com/office/powerpoint/2010/main" val="3733516423"/>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254000" y="4607559"/>
            <a:ext cx="3647791"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200">
                <a:solidFill>
                  <a:srgbClr val="FFFFFF"/>
                </a:solidFill>
              </a:defRPr>
            </a:pPr>
            <a:r>
              <a:rPr dirty="0"/>
              <a:t>IBM </a:t>
            </a:r>
            <a:r>
              <a:rPr dirty="0">
                <a:latin typeface="IBM Plex Sans SemiBold"/>
                <a:ea typeface="IBM Plex Sans SemiBold"/>
                <a:cs typeface="IBM Plex Sans SemiBold"/>
                <a:sym typeface="IBM Plex Sans SemiBold"/>
              </a:rPr>
              <a:t>Cloud</a:t>
            </a:r>
            <a:r>
              <a:rPr lang="en-US" dirty="0">
                <a:latin typeface="IBM Plex Sans SemiBold"/>
                <a:ea typeface="IBM Plex Sans SemiBold"/>
                <a:cs typeface="IBM Plex Sans SemiBold"/>
                <a:sym typeface="IBM Plex Sans SemiBold"/>
              </a:rPr>
              <a:t> and Cognitive Software</a:t>
            </a:r>
            <a:r>
              <a:rPr dirty="0"/>
              <a:t> Fast Start 2020</a:t>
            </a:r>
          </a:p>
        </p:txBody>
      </p:sp>
      <p:pic>
        <p:nvPicPr>
          <p:cNvPr id="1316" name="fs-pictogram-productive-light.png" descr="fs-pictogram-productive-light.png"/>
          <p:cNvPicPr>
            <a:picLocks noChangeAspect="1"/>
          </p:cNvPicPr>
          <p:nvPr/>
        </p:nvPicPr>
        <p:blipFill>
          <a:blip r:embed="rId2"/>
          <a:stretch>
            <a:fillRect/>
          </a:stretch>
        </p:blipFill>
        <p:spPr>
          <a:xfrm>
            <a:off x="3367170" y="1366341"/>
            <a:ext cx="2409661" cy="2410818"/>
          </a:xfrm>
          <a:prstGeom prst="rect">
            <a:avLst/>
          </a:prstGeom>
          <a:ln w="12700">
            <a:miter lim="400000"/>
          </a:ln>
        </p:spPr>
      </p:pic>
      <p:pic>
        <p:nvPicPr>
          <p:cNvPr id="1317" name="IBM_Cloud_Icon_White.png" descr="IBM_Cloud_Icon_White.png"/>
          <p:cNvPicPr>
            <a:picLocks noChangeAspect="1"/>
          </p:cNvPicPr>
          <p:nvPr/>
        </p:nvPicPr>
        <p:blipFill>
          <a:blip r:embed="rId3"/>
          <a:stretch>
            <a:fillRect/>
          </a:stretch>
        </p:blipFill>
        <p:spPr>
          <a:xfrm>
            <a:off x="8076413" y="110791"/>
            <a:ext cx="898399" cy="84225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7586438" y="4612501"/>
            <a:ext cx="1303562" cy="276999"/>
          </a:xfrm>
          <a:prstGeom prst="rect">
            <a:avLst/>
          </a:prstGeom>
        </p:spPr>
        <p:txBody>
          <a:bodyPr wrap="none">
            <a:spAutoFit/>
          </a:bodyPr>
          <a:lstStyle/>
          <a:p>
            <a:pPr algn="r"/>
            <a:r>
              <a:rPr lang="en-US" sz="12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219436505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7A689432-1A17-8F44-B9CB-37E7C04A26E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90609603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x" preserve="1">
  <p:cSld name="2_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254000" y="4607559"/>
            <a:ext cx="3647791"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200">
                <a:solidFill>
                  <a:srgbClr val="FFFFFF"/>
                </a:solidFill>
              </a:defRPr>
            </a:pPr>
            <a:r>
              <a:rPr dirty="0"/>
              <a:t>IBM </a:t>
            </a:r>
            <a:r>
              <a:rPr dirty="0">
                <a:latin typeface="IBM Plex Sans SemiBold"/>
                <a:ea typeface="IBM Plex Sans SemiBold"/>
                <a:cs typeface="IBM Plex Sans SemiBold"/>
                <a:sym typeface="IBM Plex Sans SemiBold"/>
              </a:rPr>
              <a:t>Cloud</a:t>
            </a:r>
            <a:r>
              <a:rPr lang="en-US" dirty="0">
                <a:latin typeface="IBM Plex Sans SemiBold"/>
                <a:ea typeface="IBM Plex Sans SemiBold"/>
                <a:cs typeface="IBM Plex Sans SemiBold"/>
                <a:sym typeface="IBM Plex Sans SemiBold"/>
              </a:rPr>
              <a:t> and Cognitive Software</a:t>
            </a:r>
            <a:r>
              <a:rPr dirty="0"/>
              <a:t> Fast Start 2020</a:t>
            </a:r>
          </a:p>
        </p:txBody>
      </p:sp>
      <p:pic>
        <p:nvPicPr>
          <p:cNvPr id="1317" name="IBM_Cloud_Icon_White.png" descr="IBM_Cloud_Icon_White.png"/>
          <p:cNvPicPr>
            <a:picLocks noChangeAspect="1"/>
          </p:cNvPicPr>
          <p:nvPr/>
        </p:nvPicPr>
        <p:blipFill>
          <a:blip r:embed="rId2"/>
          <a:stretch>
            <a:fillRect/>
          </a:stretch>
        </p:blipFill>
        <p:spPr>
          <a:xfrm>
            <a:off x="8076413" y="110791"/>
            <a:ext cx="898399" cy="84225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7586438" y="4612501"/>
            <a:ext cx="1303562" cy="276999"/>
          </a:xfrm>
          <a:prstGeom prst="rect">
            <a:avLst/>
          </a:prstGeom>
        </p:spPr>
        <p:txBody>
          <a:bodyPr wrap="none">
            <a:spAutoFit/>
          </a:bodyPr>
          <a:lstStyle/>
          <a:p>
            <a:pPr algn="r"/>
            <a:r>
              <a:rPr lang="en-US" sz="12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3233525910"/>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 / DOC ID / Month XX, 2018 / © 2018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399"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5132" t="30197" r="15583" b="32340"/>
          <a:stretch/>
        </p:blipFill>
        <p:spPr>
          <a:xfrm>
            <a:off x="7410748" y="4604933"/>
            <a:ext cx="1574103" cy="398967"/>
          </a:xfrm>
          <a:prstGeom prst="rect">
            <a:avLst/>
          </a:prstGeom>
        </p:spPr>
      </p:pic>
      <p:pic>
        <p:nvPicPr>
          <p:cNvPr id="9" name="BCK_PEG_[01].png"/>
          <p:cNvPicPr>
            <a:picLocks noChangeAspect="1"/>
          </p:cNvPicPr>
          <p:nvPr userDrawn="1"/>
        </p:nvPicPr>
        <p:blipFill>
          <a:blip r:embed="rId4"/>
          <a:stretch>
            <a:fillRect/>
          </a:stretch>
        </p:blipFill>
        <p:spPr>
          <a:xfrm>
            <a:off x="6723098" y="2637625"/>
            <a:ext cx="2149404" cy="1900252"/>
          </a:xfrm>
          <a:prstGeom prst="rect">
            <a:avLst/>
          </a:prstGeom>
          <a:ln w="12700">
            <a:miter lim="400000"/>
          </a:ln>
        </p:spPr>
      </p:pic>
    </p:spTree>
    <p:extLst>
      <p:ext uri="{BB962C8B-B14F-4D97-AF65-F5344CB8AC3E}">
        <p14:creationId xmlns:p14="http://schemas.microsoft.com/office/powerpoint/2010/main" val="103207407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1" y="201169"/>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52134439"/>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1" y="1123950"/>
            <a:ext cx="4114800" cy="3584448"/>
          </a:xfrm>
        </p:spPr>
        <p:txBody>
          <a:bodyPr/>
          <a:lstStyle>
            <a:lvl1pPr marL="0" indent="0">
              <a:spcBef>
                <a:spcPts val="0"/>
              </a:spcBef>
              <a:tabLst>
                <a:tab pos="3938894" algn="dec"/>
              </a:tabLst>
              <a:defRPr/>
            </a:lvl1pPr>
            <a:lvl2pPr marL="172982" indent="-172982">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a:t>Edit Master text styles</a:t>
            </a:r>
          </a:p>
          <a:p>
            <a:pPr marL="0" marR="0" lvl="1"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a:t>Second level</a:t>
            </a:r>
          </a:p>
          <a:p>
            <a:pPr marL="0" marR="0" lvl="2"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a:t>Third level</a:t>
            </a:r>
          </a:p>
          <a:p>
            <a:pPr marL="0" marR="0" lvl="3"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a:t>Fourth level</a:t>
            </a:r>
          </a:p>
          <a:p>
            <a:pPr marL="0" marR="0" lvl="4"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8894"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052" rtl="0" eaLnBrk="1" fontAlgn="auto" latinLnBrk="0" hangingPunct="1">
              <a:lnSpc>
                <a:spcPct val="100000"/>
              </a:lnSpc>
              <a:spcBef>
                <a:spcPts val="1100"/>
              </a:spcBef>
              <a:spcAft>
                <a:spcPts val="0"/>
              </a:spcAft>
              <a:buClrTx/>
              <a:buSzTx/>
              <a:buFont typeface="Arial"/>
              <a:buNone/>
              <a:tabLst>
                <a:tab pos="4022053" algn="r"/>
              </a:tabLst>
              <a:defRPr/>
            </a:pPr>
            <a:r>
              <a:rPr lang="en-US"/>
              <a:t>Edit Master text styles</a:t>
            </a:r>
          </a:p>
          <a:p>
            <a:pPr marL="0" marR="0" lvl="1" indent="0" algn="l" defTabSz="457052" rtl="0" eaLnBrk="1" fontAlgn="auto" latinLnBrk="0" hangingPunct="1">
              <a:lnSpc>
                <a:spcPct val="100000"/>
              </a:lnSpc>
              <a:spcBef>
                <a:spcPts val="1100"/>
              </a:spcBef>
              <a:spcAft>
                <a:spcPts val="0"/>
              </a:spcAft>
              <a:buClrTx/>
              <a:buSzTx/>
              <a:buFont typeface="Arial"/>
              <a:buNone/>
              <a:tabLst>
                <a:tab pos="4022053" algn="r"/>
              </a:tabLst>
              <a:defRPr/>
            </a:pPr>
            <a:r>
              <a:rPr lang="en-US"/>
              <a:t>Second level</a:t>
            </a:r>
          </a:p>
          <a:p>
            <a:pPr marL="0" marR="0" lvl="2" indent="0" algn="l" defTabSz="457052" rtl="0" eaLnBrk="1" fontAlgn="auto" latinLnBrk="0" hangingPunct="1">
              <a:lnSpc>
                <a:spcPct val="100000"/>
              </a:lnSpc>
              <a:spcBef>
                <a:spcPts val="1100"/>
              </a:spcBef>
              <a:spcAft>
                <a:spcPts val="0"/>
              </a:spcAft>
              <a:buClrTx/>
              <a:buSzTx/>
              <a:buFont typeface="Arial"/>
              <a:buNone/>
              <a:tabLst>
                <a:tab pos="4022053" algn="r"/>
              </a:tabLst>
              <a:defRPr/>
            </a:pPr>
            <a:r>
              <a:rPr lang="en-US"/>
              <a:t>Third level</a:t>
            </a:r>
          </a:p>
          <a:p>
            <a:pPr marL="0" marR="0" lvl="3" indent="0" algn="l" defTabSz="457052" rtl="0" eaLnBrk="1" fontAlgn="auto" latinLnBrk="0" hangingPunct="1">
              <a:lnSpc>
                <a:spcPct val="100000"/>
              </a:lnSpc>
              <a:spcBef>
                <a:spcPts val="1100"/>
              </a:spcBef>
              <a:spcAft>
                <a:spcPts val="0"/>
              </a:spcAft>
              <a:buClrTx/>
              <a:buSzTx/>
              <a:buFont typeface="Arial"/>
              <a:buNone/>
              <a:tabLst>
                <a:tab pos="4022053" algn="r"/>
              </a:tabLst>
              <a:defRPr/>
            </a:pPr>
            <a:r>
              <a:rPr lang="en-US"/>
              <a:t>Fourth level</a:t>
            </a:r>
          </a:p>
          <a:p>
            <a:pPr marL="0" marR="0" lvl="4" indent="0" algn="l" defTabSz="457052" rtl="0" eaLnBrk="1" fontAlgn="auto" latinLnBrk="0" hangingPunct="1">
              <a:lnSpc>
                <a:spcPct val="100000"/>
              </a:lnSpc>
              <a:spcBef>
                <a:spcPts val="1100"/>
              </a:spcBef>
              <a:spcAft>
                <a:spcPts val="0"/>
              </a:spcAft>
              <a:buClrTx/>
              <a:buSzTx/>
              <a:buFont typeface="Arial"/>
              <a:buNone/>
              <a:tabLst>
                <a:tab pos="4022053" algn="r"/>
              </a:tabLst>
              <a:defRPr/>
            </a:pPr>
            <a:r>
              <a:rPr lang="en-US"/>
              <a:t>Fifth level</a:t>
            </a:r>
            <a:endParaRPr lang="en-US" dirty="0"/>
          </a:p>
        </p:txBody>
      </p:sp>
    </p:spTree>
    <p:extLst>
      <p:ext uri="{BB962C8B-B14F-4D97-AF65-F5344CB8AC3E}">
        <p14:creationId xmlns:p14="http://schemas.microsoft.com/office/powerpoint/2010/main" val="417723627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1" y="210314"/>
            <a:ext cx="4114800" cy="1003807"/>
          </a:xfrm>
        </p:spPr>
        <p:txBody>
          <a:bodyPr/>
          <a:lstStyle>
            <a:lvl1pPr>
              <a:defRPr sz="1599">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597" b="0" i="0" baseline="0">
                <a:solidFill>
                  <a:schemeClr val="bg2"/>
                </a:solidFill>
                <a:latin typeface="Arial" charset="0"/>
                <a:ea typeface="Arial" charset="0"/>
                <a:cs typeface="Arial" charset="0"/>
              </a:defRPr>
            </a:lvl1pPr>
          </a:lstStyle>
          <a:p>
            <a:pPr lvl="0"/>
            <a:r>
              <a:rPr lang="en-US"/>
              <a:t>Edit Master text styles</a:t>
            </a:r>
          </a:p>
        </p:txBody>
      </p:sp>
    </p:spTree>
    <p:extLst>
      <p:ext uri="{BB962C8B-B14F-4D97-AF65-F5344CB8AC3E}">
        <p14:creationId xmlns:p14="http://schemas.microsoft.com/office/powerpoint/2010/main" val="337904163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1" y="210314"/>
            <a:ext cx="4114800" cy="1003807"/>
          </a:xfrm>
        </p:spPr>
        <p:txBody>
          <a:bodyPr/>
          <a:lstStyle>
            <a:lvl1pPr>
              <a:defRPr sz="1599">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597" b="0" i="0" baseline="0">
                <a:solidFill>
                  <a:schemeClr val="bg2"/>
                </a:solidFill>
                <a:latin typeface="Arial" charset="0"/>
                <a:ea typeface="Arial" charset="0"/>
                <a:cs typeface="Arial"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318280132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3"/>
            <a:ext cx="8686800" cy="4473575"/>
          </a:xfrm>
        </p:spPr>
        <p:txBody>
          <a:bodyPr/>
          <a:lstStyle>
            <a:lvl1pPr>
              <a:lnSpc>
                <a:spcPct val="90000"/>
              </a:lnSpc>
              <a:defRPr sz="9597" b="0" i="0">
                <a:latin typeface="Arial" charset="0"/>
                <a:ea typeface="Arial" charset="0"/>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358722272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5187462" cy="4520805"/>
          </a:xfrm>
        </p:spPr>
        <p:txBody>
          <a:bodyPr/>
          <a:lstStyle>
            <a:lvl1pPr marL="117437" indent="-117437">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2018 / © 2018 IBM Corporation</a:t>
            </a:r>
          </a:p>
        </p:txBody>
      </p:sp>
    </p:spTree>
    <p:extLst>
      <p:ext uri="{BB962C8B-B14F-4D97-AF65-F5344CB8AC3E}">
        <p14:creationId xmlns:p14="http://schemas.microsoft.com/office/powerpoint/2010/main" val="103975861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1" y="411481"/>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1" y="200565"/>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289432117"/>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8" name="Text Placeholder 7"/>
          <p:cNvSpPr>
            <a:spLocks noGrp="1"/>
          </p:cNvSpPr>
          <p:nvPr>
            <p:ph type="body" sz="quarter" idx="12"/>
          </p:nvPr>
        </p:nvSpPr>
        <p:spPr>
          <a:xfrm>
            <a:off x="228601" y="1124714"/>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4"/>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3205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8">
            <a:extLst>
              <a:ext uri="{FF2B5EF4-FFF2-40B4-BE49-F238E27FC236}">
                <a16:creationId xmlns:a16="http://schemas.microsoft.com/office/drawing/2014/main" id="{CDCDAE95-2EF4-214A-9FD5-B0618A730CE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74246433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1" y="1093472"/>
            <a:ext cx="4114800" cy="3589655"/>
          </a:xfrm>
        </p:spPr>
        <p:txBody>
          <a:bodyPr/>
          <a:lstStyle>
            <a:lvl1pPr>
              <a:defRPr sz="1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074368"/>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atin typeface="Arial" charset="0"/>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Arial" charset="0"/>
              </a:defRPr>
            </a:lvl1pPr>
          </a:lstStyle>
          <a:p>
            <a:r>
              <a:rPr lang="en-US" dirty="0"/>
              <a:t>IBM Cloud / DOC ID / Month XX, 2018 / © 2018 IBM Corporation</a:t>
            </a:r>
          </a:p>
        </p:txBody>
      </p:sp>
      <p:sp>
        <p:nvSpPr>
          <p:cNvPr id="6" name="Content Placeholder 5"/>
          <p:cNvSpPr>
            <a:spLocks noGrp="1"/>
          </p:cNvSpPr>
          <p:nvPr>
            <p:ph sz="quarter" idx="12"/>
          </p:nvPr>
        </p:nvSpPr>
        <p:spPr>
          <a:xfrm>
            <a:off x="228601" y="995520"/>
            <a:ext cx="4114800" cy="3687607"/>
          </a:xfrm>
        </p:spPr>
        <p:txBody>
          <a:bodyPr/>
          <a:lstStyle>
            <a:lvl1pPr>
              <a:defRPr sz="2399"/>
            </a:lvl1pPr>
          </a:lstStyle>
          <a:p>
            <a:pPr lvl="0"/>
            <a:r>
              <a:rPr lang="en-US"/>
              <a:t>Edit Master text styles</a:t>
            </a:r>
          </a:p>
        </p:txBody>
      </p:sp>
      <p:sp>
        <p:nvSpPr>
          <p:cNvPr id="8" name="Content Placeholder 7"/>
          <p:cNvSpPr>
            <a:spLocks noGrp="1"/>
          </p:cNvSpPr>
          <p:nvPr>
            <p:ph sz="quarter" idx="13"/>
          </p:nvPr>
        </p:nvSpPr>
        <p:spPr>
          <a:xfrm>
            <a:off x="4800600" y="1116650"/>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75717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3471"/>
            <a:ext cx="1828800" cy="358965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1" y="1093471"/>
            <a:ext cx="1828800" cy="3589655"/>
          </a:xfrm>
        </p:spPr>
        <p:txBody>
          <a:bodyPr/>
          <a:lstStyle>
            <a:lvl1pPr>
              <a:spcBef>
                <a:spcPts val="1100"/>
              </a:spcBef>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1"/>
            <a:ext cx="1828800" cy="358965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1"/>
            <a:ext cx="1828800" cy="358965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3302283"/>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1"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1" y="1097281"/>
            <a:ext cx="4114800" cy="3585845"/>
          </a:xfrm>
        </p:spPr>
        <p:txBody>
          <a:bodyPr/>
          <a:lstStyle>
            <a:lvl1pPr>
              <a:defRPr sz="1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2964140"/>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1"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4"/>
          </p:nvPr>
        </p:nvSpPr>
        <p:spPr>
          <a:xfrm>
            <a:off x="228601" y="1097281"/>
            <a:ext cx="1828800" cy="3585845"/>
          </a:xfrm>
        </p:spPr>
        <p:txBody>
          <a:bodyPr/>
          <a:lstStyle>
            <a:lvl1pPr>
              <a:spcBef>
                <a:spcPts val="1100"/>
              </a:spcBef>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1"/>
            <a:ext cx="1828800" cy="358584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103551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1"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097282"/>
            <a:ext cx="1828800" cy="350144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2"/>
            <a:ext cx="1828800" cy="350144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89937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1"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1" y="201169"/>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235784875"/>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1"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619082259"/>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2210319235"/>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2276111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8">
            <a:extLst>
              <a:ext uri="{FF2B5EF4-FFF2-40B4-BE49-F238E27FC236}">
                <a16:creationId xmlns:a16="http://schemas.microsoft.com/office/drawing/2014/main" id="{DA46FB3C-B77B-704D-B0B8-023DCE2B25B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05016115-F3A1-244F-982B-EAB61A7472C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635337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12" name="Text Placeholder 11"/>
          <p:cNvSpPr>
            <a:spLocks noGrp="1"/>
          </p:cNvSpPr>
          <p:nvPr>
            <p:ph type="body" sz="quarter" idx="13"/>
          </p:nvPr>
        </p:nvSpPr>
        <p:spPr>
          <a:xfrm>
            <a:off x="228601" y="182882"/>
            <a:ext cx="4114800" cy="300037"/>
          </a:xfrm>
        </p:spPr>
        <p:txBody>
          <a:bodyPr/>
          <a:lstStyle>
            <a:lvl1pPr>
              <a:defRPr sz="1599"/>
            </a:lvl1pPr>
          </a:lstStyle>
          <a:p>
            <a:pPr lvl="0"/>
            <a:r>
              <a:rPr lang="en-US"/>
              <a:t>Edit Master text styles</a:t>
            </a:r>
          </a:p>
        </p:txBody>
      </p:sp>
      <p:sp>
        <p:nvSpPr>
          <p:cNvPr id="7" name="Text Placeholder 6"/>
          <p:cNvSpPr>
            <a:spLocks noGrp="1"/>
          </p:cNvSpPr>
          <p:nvPr>
            <p:ph type="body" sz="quarter" idx="14"/>
          </p:nvPr>
        </p:nvSpPr>
        <p:spPr>
          <a:xfrm>
            <a:off x="228601" y="1097281"/>
            <a:ext cx="4114800" cy="3488731"/>
          </a:xfrm>
        </p:spPr>
        <p:txBody>
          <a:bodyPr/>
          <a:lstStyle>
            <a:lvl1pPr>
              <a:defRPr sz="1599"/>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7291459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1" y="2571752"/>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2000"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11735409"/>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79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79031949"/>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399">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8882228"/>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3632042706"/>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599">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303914454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228601" y="1097282"/>
            <a:ext cx="1828800" cy="350144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7203691"/>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1"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105076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1"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79444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1" y="1097280"/>
            <a:ext cx="1828800" cy="3502152"/>
          </a:xfrm>
        </p:spPr>
        <p:txBody>
          <a:bodyPr/>
          <a:lstStyle>
            <a:lvl1pPr>
              <a:defRPr sz="1599"/>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36465151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a:extLst>
              <a:ext uri="{FF2B5EF4-FFF2-40B4-BE49-F238E27FC236}">
                <a16:creationId xmlns:a16="http://schemas.microsoft.com/office/drawing/2014/main" id="{6DDC72E9-82DD-E145-BB92-60E0E02EB17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21348780"/>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9"/>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7" name="Text Placeholder 6"/>
          <p:cNvSpPr>
            <a:spLocks noGrp="1"/>
          </p:cNvSpPr>
          <p:nvPr>
            <p:ph type="body" sz="quarter" idx="12"/>
          </p:nvPr>
        </p:nvSpPr>
        <p:spPr>
          <a:xfrm>
            <a:off x="228601" y="1097280"/>
            <a:ext cx="1828800" cy="3502152"/>
          </a:xfrm>
        </p:spPr>
        <p:txBody>
          <a:bodyPr/>
          <a:lstStyle>
            <a:lvl1pPr>
              <a:defRPr sz="1599"/>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3" y="1051560"/>
            <a:ext cx="4215008" cy="3456432"/>
          </a:xfrm>
        </p:spPr>
        <p:txBody>
          <a:bodyPr/>
          <a:lstStyle>
            <a:lvl1pPr marL="117437" indent="-117437">
              <a:tabLst/>
              <a:defRPr sz="2399"/>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06040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228601" y="192025"/>
            <a:ext cx="1828800" cy="4408995"/>
          </a:xfrm>
        </p:spPr>
        <p:txBody>
          <a:bodyPr/>
          <a:lstStyle>
            <a:lvl1pPr>
              <a:defRPr sz="1599"/>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7"/>
            <a:ext cx="6400800" cy="4597400"/>
          </a:xfrm>
        </p:spPr>
        <p:txBody>
          <a:bodyPr/>
          <a:lstStyle/>
          <a:p>
            <a:r>
              <a:rPr lang="en-US"/>
              <a:t>Click icon to add table</a:t>
            </a:r>
          </a:p>
        </p:txBody>
      </p:sp>
    </p:spTree>
    <p:extLst>
      <p:ext uri="{BB962C8B-B14F-4D97-AF65-F5344CB8AC3E}">
        <p14:creationId xmlns:p14="http://schemas.microsoft.com/office/powerpoint/2010/main" val="3779952778"/>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Tree>
    <p:extLst>
      <p:ext uri="{BB962C8B-B14F-4D97-AF65-F5344CB8AC3E}">
        <p14:creationId xmlns:p14="http://schemas.microsoft.com/office/powerpoint/2010/main" val="169036912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90442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6" name="Text Placeholder 5"/>
          <p:cNvSpPr>
            <a:spLocks noGrp="1"/>
          </p:cNvSpPr>
          <p:nvPr>
            <p:ph type="body" sz="quarter" idx="12"/>
          </p:nvPr>
        </p:nvSpPr>
        <p:spPr>
          <a:xfrm>
            <a:off x="228601" y="1143000"/>
            <a:ext cx="4114800" cy="3584448"/>
          </a:xfrm>
        </p:spPr>
        <p:txBody>
          <a:bodyPr/>
          <a:lstStyle>
            <a:lvl1pPr marL="0" indent="0">
              <a:spcBef>
                <a:spcPts val="0"/>
              </a:spcBef>
              <a:tabLst>
                <a:tab pos="3938894" algn="dec"/>
              </a:tabLst>
              <a:defRPr sz="1100"/>
            </a:lvl1pPr>
            <a:lvl2pPr marL="172982" indent="-172982">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052" rtl="0" eaLnBrk="1" fontAlgn="auto" latinLnBrk="0" hangingPunct="1">
              <a:lnSpc>
                <a:spcPct val="100000"/>
              </a:lnSpc>
              <a:spcBef>
                <a:spcPts val="0"/>
              </a:spcBef>
              <a:spcAft>
                <a:spcPts val="0"/>
              </a:spcAft>
              <a:buClrTx/>
              <a:buSzTx/>
              <a:buFont typeface="Arial"/>
              <a:buNone/>
              <a:tabLst>
                <a:tab pos="4022053" algn="r"/>
              </a:tabLst>
              <a:defRPr/>
            </a:pPr>
            <a:r>
              <a:rPr lang="en-US"/>
              <a:t>Edit Master text styles</a:t>
            </a:r>
          </a:p>
        </p:txBody>
      </p:sp>
    </p:spTree>
    <p:extLst>
      <p:ext uri="{BB962C8B-B14F-4D97-AF65-F5344CB8AC3E}">
        <p14:creationId xmlns:p14="http://schemas.microsoft.com/office/powerpoint/2010/main" val="45748482"/>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2"/>
            <a:ext cx="1292094" cy="526097"/>
          </a:xfrm>
          <a:prstGeom prst="rect">
            <a:avLst/>
          </a:prstGeom>
        </p:spPr>
      </p:pic>
    </p:spTree>
    <p:extLst>
      <p:ext uri="{BB962C8B-B14F-4D97-AF65-F5344CB8AC3E}">
        <p14:creationId xmlns:p14="http://schemas.microsoft.com/office/powerpoint/2010/main" val="3613733762"/>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lumMod val="40000"/>
                    <a:lumOff val="60000"/>
                  </a:schemeClr>
                </a:solidFill>
              </a:defRPr>
            </a:lvl1pPr>
          </a:lstStyle>
          <a:p>
            <a:r>
              <a:rPr lang="en-US" dirty="0"/>
              <a:t>Click to edit Master title style</a:t>
            </a:r>
          </a:p>
        </p:txBody>
      </p:sp>
      <p:sp>
        <p:nvSpPr>
          <p:cNvPr id="3" name="Date Placeholder 2"/>
          <p:cNvSpPr>
            <a:spLocks noGrp="1"/>
          </p:cNvSpPr>
          <p:nvPr>
            <p:ph type="dt" sz="half" idx="10"/>
          </p:nvPr>
        </p:nvSpPr>
        <p:spPr>
          <a:xfrm>
            <a:off x="-3571" y="4927999"/>
            <a:ext cx="2057401" cy="273844"/>
          </a:xfrm>
          <a:prstGeom prst="rect">
            <a:avLst/>
          </a:prstGeom>
        </p:spPr>
        <p:txBody>
          <a:bodyPr/>
          <a:lstStyle>
            <a:lvl1pPr eaLnBrk="1" fontAlgn="auto" hangingPunct="1">
              <a:spcBef>
                <a:spcPts val="0"/>
              </a:spcBef>
              <a:spcAft>
                <a:spcPts val="0"/>
              </a:spcAft>
              <a:defRPr>
                <a:latin typeface="+mn-lt"/>
              </a:defRPr>
            </a:lvl1pPr>
          </a:lstStyle>
          <a:p>
            <a:pPr defTabSz="685577">
              <a:defRPr/>
            </a:pPr>
            <a:endParaRPr lang="en-CA">
              <a:solidFill>
                <a:srgbClr val="000000"/>
              </a:solidFill>
            </a:endParaRPr>
          </a:p>
        </p:txBody>
      </p:sp>
      <p:sp>
        <p:nvSpPr>
          <p:cNvPr id="4" name="Footer Placeholder 3"/>
          <p:cNvSpPr>
            <a:spLocks noGrp="1"/>
          </p:cNvSpPr>
          <p:nvPr>
            <p:ph type="ftr" sz="quarter" idx="11"/>
          </p:nvPr>
        </p:nvSpPr>
        <p:spPr/>
        <p:txBody>
          <a:bodyPr/>
          <a:lstStyle>
            <a:lvl1pPr>
              <a:defRPr/>
            </a:lvl1pPr>
          </a:lstStyle>
          <a:p>
            <a:pPr defTabSz="685577">
              <a:defRPr/>
            </a:pPr>
            <a:r>
              <a:rPr lang="en-CA">
                <a:solidFill>
                  <a:srgbClr val="FFFFFF"/>
                </a:solidFill>
              </a:rPr>
              <a:t>/*  Discover.  Collaborate.  Deploy.  */</a:t>
            </a:r>
          </a:p>
        </p:txBody>
      </p:sp>
      <p:sp>
        <p:nvSpPr>
          <p:cNvPr id="5" name="Slide Number Placeholder 4"/>
          <p:cNvSpPr>
            <a:spLocks noGrp="1"/>
          </p:cNvSpPr>
          <p:nvPr>
            <p:ph type="sldNum" sz="quarter" idx="12"/>
          </p:nvPr>
        </p:nvSpPr>
        <p:spPr/>
        <p:txBody>
          <a:bodyPr/>
          <a:lstStyle>
            <a:lvl1pPr>
              <a:defRPr/>
            </a:lvl1pPr>
          </a:lstStyle>
          <a:p>
            <a:pPr defTabSz="685577">
              <a:defRPr/>
            </a:pPr>
            <a:fld id="{AEC3CAC1-CCFA-5E4F-9475-21D92DD5DAEC}" type="slidenum">
              <a:rPr lang="en-CA" smtClean="0">
                <a:solidFill>
                  <a:srgbClr val="FFFFFF"/>
                </a:solidFill>
              </a:rPr>
              <a:pPr defTabSz="685577">
                <a:defRPr/>
              </a:pPr>
              <a:t>‹#›</a:t>
            </a:fld>
            <a:endParaRPr lang="en-CA">
              <a:solidFill>
                <a:srgbClr val="FFFFFF"/>
              </a:solidFill>
            </a:endParaRPr>
          </a:p>
        </p:txBody>
      </p:sp>
    </p:spTree>
    <p:extLst>
      <p:ext uri="{BB962C8B-B14F-4D97-AF65-F5344CB8AC3E}">
        <p14:creationId xmlns:p14="http://schemas.microsoft.com/office/powerpoint/2010/main" val="3913610819"/>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1"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3571" y="4927999"/>
            <a:ext cx="2057401" cy="273844"/>
          </a:xfrm>
          <a:prstGeom prst="rect">
            <a:avLst/>
          </a:prstGeom>
        </p:spPr>
        <p:txBody>
          <a:bodyPr/>
          <a:lstStyle>
            <a:lvl1pPr eaLnBrk="1" fontAlgn="auto" hangingPunct="1">
              <a:spcBef>
                <a:spcPts val="0"/>
              </a:spcBef>
              <a:spcAft>
                <a:spcPts val="0"/>
              </a:spcAft>
              <a:defRPr>
                <a:latin typeface="+mn-lt"/>
              </a:defRPr>
            </a:lvl1pPr>
          </a:lstStyle>
          <a:p>
            <a:pPr defTabSz="685577">
              <a:defRPr/>
            </a:pPr>
            <a:endParaRPr lang="en-CA">
              <a:solidFill>
                <a:srgbClr val="000000"/>
              </a:solidFill>
            </a:endParaRPr>
          </a:p>
        </p:txBody>
      </p:sp>
      <p:sp>
        <p:nvSpPr>
          <p:cNvPr id="6" name="Footer Placeholder 5"/>
          <p:cNvSpPr>
            <a:spLocks noGrp="1"/>
          </p:cNvSpPr>
          <p:nvPr>
            <p:ph type="ftr" sz="quarter" idx="11"/>
          </p:nvPr>
        </p:nvSpPr>
        <p:spPr/>
        <p:txBody>
          <a:bodyPr/>
          <a:lstStyle>
            <a:lvl1pPr>
              <a:defRPr/>
            </a:lvl1pPr>
          </a:lstStyle>
          <a:p>
            <a:pPr defTabSz="685577">
              <a:defRPr/>
            </a:pPr>
            <a:r>
              <a:rPr lang="en-CA">
                <a:solidFill>
                  <a:srgbClr val="FFFFFF"/>
                </a:solidFill>
              </a:rPr>
              <a:t>/*  Discover.  Collaborate.  Deploy.  */</a:t>
            </a:r>
          </a:p>
        </p:txBody>
      </p:sp>
      <p:sp>
        <p:nvSpPr>
          <p:cNvPr id="7" name="Slide Number Placeholder 6"/>
          <p:cNvSpPr>
            <a:spLocks noGrp="1"/>
          </p:cNvSpPr>
          <p:nvPr>
            <p:ph type="sldNum" sz="quarter" idx="12"/>
          </p:nvPr>
        </p:nvSpPr>
        <p:spPr/>
        <p:txBody>
          <a:bodyPr/>
          <a:lstStyle>
            <a:lvl1pPr>
              <a:defRPr/>
            </a:lvl1pPr>
          </a:lstStyle>
          <a:p>
            <a:pPr defTabSz="685577">
              <a:defRPr/>
            </a:pPr>
            <a:fld id="{21D2CE0C-5300-BF43-8B0D-8EA24189E866}" type="slidenum">
              <a:rPr lang="en-CA" smtClean="0">
                <a:solidFill>
                  <a:srgbClr val="FFFFFF"/>
                </a:solidFill>
              </a:rPr>
              <a:pPr defTabSz="685577">
                <a:defRPr/>
              </a:pPr>
              <a:t>‹#›</a:t>
            </a:fld>
            <a:endParaRPr lang="en-CA">
              <a:solidFill>
                <a:srgbClr val="FFFFFF"/>
              </a:solidFill>
            </a:endParaRPr>
          </a:p>
        </p:txBody>
      </p:sp>
    </p:spTree>
    <p:extLst>
      <p:ext uri="{BB962C8B-B14F-4D97-AF65-F5344CB8AC3E}">
        <p14:creationId xmlns:p14="http://schemas.microsoft.com/office/powerpoint/2010/main" val="385967744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28650" y="4767264"/>
            <a:ext cx="2057400" cy="273844"/>
          </a:xfrm>
          <a:prstGeom prst="rect">
            <a:avLst/>
          </a:prstGeom>
        </p:spPr>
        <p:txBody>
          <a:bodyPr/>
          <a:lstStyle>
            <a:lvl1pPr>
              <a:defRPr/>
            </a:lvl1pPr>
          </a:lstStyle>
          <a:p>
            <a:pPr>
              <a:defRPr/>
            </a:pPr>
            <a:fld id="{3BA3E6C4-BAD0-4576-8DC7-6250D26F2477}" type="datetimeFigureOut">
              <a:rPr lang="en-US"/>
              <a:pPr>
                <a:defRPr/>
              </a:pPr>
              <a:t>1/24/20</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BB066EB-2C69-4AC0-AB21-2B2AADB7CC10}" type="slidenum">
              <a:rPr lang="en-US"/>
              <a:pPr>
                <a:defRPr/>
              </a:pPr>
              <a:t>‹#›</a:t>
            </a:fld>
            <a:endParaRPr lang="en-US"/>
          </a:p>
        </p:txBody>
      </p:sp>
    </p:spTree>
    <p:extLst>
      <p:ext uri="{BB962C8B-B14F-4D97-AF65-F5344CB8AC3E}">
        <p14:creationId xmlns:p14="http://schemas.microsoft.com/office/powerpoint/2010/main" val="3645183131"/>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x">
  <p:cSld name="Title Slide copy">
    <p:bg>
      <p:bgPr>
        <a:solidFill>
          <a:srgbClr val="FFFFFF"/>
        </a:solidFill>
        <a:effectLst/>
      </p:bgPr>
    </p:bg>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4419601" y="4629151"/>
            <a:ext cx="2133600" cy="276226"/>
          </a:xfrm>
          <a:prstGeom prst="rect">
            <a:avLst/>
          </a:prstGeom>
        </p:spPr>
        <p:txBody>
          <a:bodyPr lIns="45719" tIns="45719" rIns="45719" bIns="45719" anchor="ctr"/>
          <a:lstStyle>
            <a:lvl1pPr algn="r" defTabSz="685560">
              <a:defRPr>
                <a:solidFill>
                  <a:srgbClr val="000000"/>
                </a:solidFill>
                <a:latin typeface="+mn-lt"/>
                <a:ea typeface="+mn-ea"/>
                <a:cs typeface="+mn-cs"/>
                <a:sym typeface="Calibri"/>
              </a:defRPr>
            </a:lvl1pPr>
          </a:lstStyle>
          <a:p>
            <a:pPr>
              <a:defRPr/>
            </a:pPr>
            <a:fld id="{86CB4B4D-7CA3-9044-876B-883B54F8677D}" type="slidenum">
              <a:rPr lang="en-CA" smtClean="0"/>
              <a:pPr>
                <a:defRPr/>
              </a:pPr>
              <a:t>‹#›</a:t>
            </a:fld>
            <a:endParaRPr lang="en-CA"/>
          </a:p>
        </p:txBody>
      </p:sp>
    </p:spTree>
    <p:extLst>
      <p:ext uri="{BB962C8B-B14F-4D97-AF65-F5344CB8AC3E}">
        <p14:creationId xmlns:p14="http://schemas.microsoft.com/office/powerpoint/2010/main" val="697551207"/>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EDCA8F98-7CE4-9740-9836-7F20BEF2AED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Full Bleed Im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11430"/>
            <a:ext cx="9144000" cy="5154930"/>
          </a:xfrm>
          <a:prstGeom prst="rect">
            <a:avLst/>
          </a:prstGeom>
        </p:spPr>
        <p:txBody>
          <a:bodyPr tIns="914400" anchor="ctr" anchorCtr="0"/>
          <a:lstStyle>
            <a:lvl1pPr algn="ctr">
              <a:buNone/>
              <a:defRPr/>
            </a:lvl1pPr>
          </a:lstStyle>
          <a:p>
            <a:pPr lvl="0"/>
            <a:endParaRPr lang="en-US" noProof="0" dirty="0"/>
          </a:p>
        </p:txBody>
      </p:sp>
      <p:sp>
        <p:nvSpPr>
          <p:cNvPr id="2" name="Title 1"/>
          <p:cNvSpPr>
            <a:spLocks noGrp="1"/>
          </p:cNvSpPr>
          <p:nvPr>
            <p:ph type="title"/>
          </p:nvPr>
        </p:nvSpPr>
        <p:spPr>
          <a:xfrm>
            <a:off x="337241" y="4097010"/>
            <a:ext cx="5249226" cy="394980"/>
          </a:xfrm>
          <a:prstGeom prst="rect">
            <a:avLst/>
          </a:prstGeom>
        </p:spPr>
        <p:txBody>
          <a:bodyPr lIns="0" tIns="0" rIns="0" bIns="0"/>
          <a:lstStyle>
            <a:lvl1pPr>
              <a:defRPr>
                <a:solidFill>
                  <a:srgbClr val="FDB813"/>
                </a:solidFill>
              </a:defRPr>
            </a:lvl1pPr>
          </a:lstStyle>
          <a:p>
            <a:r>
              <a:rPr lang="en-US"/>
              <a:t>Click to edit Master title style</a:t>
            </a:r>
            <a:endParaRPr lang="en-US" dirty="0"/>
          </a:p>
        </p:txBody>
      </p:sp>
      <p:sp>
        <p:nvSpPr>
          <p:cNvPr id="4" name="Rectangle 3"/>
          <p:cNvSpPr/>
          <p:nvPr userDrawn="1"/>
        </p:nvSpPr>
        <p:spPr>
          <a:xfrm>
            <a:off x="4384964" y="4914901"/>
            <a:ext cx="550718" cy="1350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99" dirty="0"/>
          </a:p>
        </p:txBody>
      </p:sp>
    </p:spTree>
    <p:extLst>
      <p:ext uri="{BB962C8B-B14F-4D97-AF65-F5344CB8AC3E}">
        <p14:creationId xmlns:p14="http://schemas.microsoft.com/office/powerpoint/2010/main" val="2284552412"/>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3217" y="594552"/>
            <a:ext cx="3962400" cy="1090042"/>
          </a:xfrm>
        </p:spPr>
        <p:txBody>
          <a:bodyPr>
            <a:spAutoFit/>
          </a:bodyPr>
          <a:lstStyle>
            <a:lvl1pPr>
              <a:lnSpc>
                <a:spcPts val="4198"/>
              </a:lnSpc>
              <a:defRPr sz="3998"/>
            </a:lvl1pPr>
          </a:lstStyle>
          <a:p>
            <a:r>
              <a:rPr lang="en-US"/>
              <a:t>Click to edit Master title style</a:t>
            </a:r>
            <a:endParaRPr lang="en-US" dirty="0"/>
          </a:p>
        </p:txBody>
      </p:sp>
      <p:sp>
        <p:nvSpPr>
          <p:cNvPr id="3" name="Content Placeholder 2"/>
          <p:cNvSpPr>
            <a:spLocks noGrp="1"/>
          </p:cNvSpPr>
          <p:nvPr>
            <p:ph idx="1"/>
          </p:nvPr>
        </p:nvSpPr>
        <p:spPr>
          <a:xfrm>
            <a:off x="4958840" y="599145"/>
            <a:ext cx="3657600" cy="1709555"/>
          </a:xfrm>
        </p:spPr>
        <p:txBody>
          <a:bodyPr>
            <a:spAutoFit/>
          </a:bodyPr>
          <a:lstStyle>
            <a:lvl1pPr marL="228476" indent="-228476">
              <a:spcBef>
                <a:spcPts val="1799"/>
              </a:spcBef>
              <a:defRPr sz="2000"/>
            </a:lvl1pPr>
            <a:lvl2pPr marL="233237" indent="-233237">
              <a:spcBef>
                <a:spcPts val="600"/>
              </a:spcBef>
              <a:buFont typeface="Arial" panose="020B0604020202020204" pitchFamily="34" charset="0"/>
              <a:buChar char="–"/>
              <a:defRPr sz="1599"/>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p:nvSpPr>
        <p:spPr>
          <a:xfrm>
            <a:off x="2792613" y="4867674"/>
            <a:ext cx="308062" cy="92333"/>
          </a:xfrm>
          <a:prstGeom prst="rect">
            <a:avLst/>
          </a:prstGeom>
        </p:spPr>
        <p:txBody>
          <a:bodyPr wrap="square" lIns="0" tIns="0" rIns="0" bIns="0">
            <a:spAutoFit/>
          </a:bodyPr>
          <a:lstStyle/>
          <a:p>
            <a:fld id="{655362CE-4ABE-4CB4-8947-B1242CDD9D94}" type="slidenum">
              <a:rPr lang="en-US" sz="600" baseline="0" smtClean="0">
                <a:solidFill>
                  <a:srgbClr val="FFFFFF"/>
                </a:solidFill>
                <a:latin typeface="Arial" panose="020B0604020202020204" pitchFamily="34" charset="0"/>
                <a:cs typeface="Arial" panose="020B0604020202020204" pitchFamily="34" charset="0"/>
              </a:rPr>
              <a:t>‹#›</a:t>
            </a:fld>
            <a:endParaRPr lang="en-US" sz="600" baseline="0" dirty="0">
              <a:solidFill>
                <a:srgbClr val="FFFFFF"/>
              </a:solidFill>
              <a:latin typeface="Arial" panose="020B0604020202020204" pitchFamily="34" charset="0"/>
              <a:cs typeface="Arial" panose="020B0604020202020204" pitchFamily="34" charset="0"/>
            </a:endParaRPr>
          </a:p>
        </p:txBody>
      </p:sp>
      <p:sp>
        <p:nvSpPr>
          <p:cNvPr id="12" name="Rectangle 11"/>
          <p:cNvSpPr/>
          <p:nvPr/>
        </p:nvSpPr>
        <p:spPr>
          <a:xfrm>
            <a:off x="2591199" y="4867674"/>
            <a:ext cx="196145" cy="92333"/>
          </a:xfrm>
          <a:prstGeom prst="rect">
            <a:avLst/>
          </a:prstGeom>
        </p:spPr>
        <p:txBody>
          <a:bodyPr wrap="square" lIns="0" tIns="0" rIns="0" bIns="0">
            <a:spAutoFit/>
          </a:bodyPr>
          <a:lstStyle/>
          <a:p>
            <a:r>
              <a:rPr lang="en-US" sz="600" baseline="0" dirty="0">
                <a:solidFill>
                  <a:srgbClr val="FFFFFF"/>
                </a:solidFill>
                <a:latin typeface="Arial" panose="020B0604020202020204" pitchFamily="34" charset="0"/>
                <a:cs typeface="Arial" panose="020B0604020202020204" pitchFamily="34" charset="0"/>
              </a:rPr>
              <a:t>Page</a:t>
            </a:r>
          </a:p>
        </p:txBody>
      </p:sp>
      <p:sp>
        <p:nvSpPr>
          <p:cNvPr id="13" name="Rectangle 12"/>
          <p:cNvSpPr/>
          <p:nvPr/>
        </p:nvSpPr>
        <p:spPr>
          <a:xfrm>
            <a:off x="613173" y="4867674"/>
            <a:ext cx="1192212" cy="92333"/>
          </a:xfrm>
          <a:prstGeom prst="rect">
            <a:avLst/>
          </a:prstGeom>
        </p:spPr>
        <p:txBody>
          <a:bodyPr wrap="square" lIns="0" tIns="0" rIns="0" bIns="0">
            <a:spAutoFit/>
          </a:bodyPr>
          <a:lstStyle/>
          <a:p>
            <a:r>
              <a:rPr lang="en-US" sz="600" baseline="0" dirty="0">
                <a:solidFill>
                  <a:srgbClr val="FFFFFF"/>
                </a:solidFill>
                <a:latin typeface="Arial" panose="020B0604020202020204" pitchFamily="34" charset="0"/>
                <a:cs typeface="Arial" panose="020B0604020202020204" pitchFamily="34" charset="0"/>
              </a:rPr>
              <a:t>© 2016 IBM Corporation</a:t>
            </a:r>
          </a:p>
        </p:txBody>
      </p:sp>
    </p:spTree>
    <p:extLst>
      <p:ext uri="{BB962C8B-B14F-4D97-AF65-F5344CB8AC3E}">
        <p14:creationId xmlns:p14="http://schemas.microsoft.com/office/powerpoint/2010/main" val="195366533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Cloud/October 2019 / © 2019 IBM Corporation
</a:t>
            </a:r>
          </a:p>
        </p:txBody>
      </p:sp>
      <p:sp>
        <p:nvSpPr>
          <p:cNvPr id="4" name="Title 3"/>
          <p:cNvSpPr>
            <a:spLocks noGrp="1"/>
          </p:cNvSpPr>
          <p:nvPr>
            <p:ph type="title"/>
          </p:nvPr>
        </p:nvSpPr>
        <p:spPr>
          <a:xfrm>
            <a:off x="228599" y="244549"/>
            <a:ext cx="4114801" cy="4438575"/>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40138" y="4275910"/>
            <a:ext cx="2606778" cy="1012920"/>
          </a:xfrm>
          <a:prstGeom prst="rect">
            <a:avLst/>
          </a:prstGeom>
        </p:spPr>
      </p:pic>
    </p:spTree>
    <p:extLst>
      <p:ext uri="{BB962C8B-B14F-4D97-AF65-F5344CB8AC3E}">
        <p14:creationId xmlns:p14="http://schemas.microsoft.com/office/powerpoint/2010/main" val="1957326422"/>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Cloud/October 2019 / © 2019 IBM Corporation
</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6084890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Cloud/October 2019 / © 2019 IBM Corporation
</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4255454028"/>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Cloud/October 2019 / © 2019 IBM Corporation
</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3407924647"/>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Cloud/October 2019 / © 2019 IBM Corporation
</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07047368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Tree>
    <p:extLst>
      <p:ext uri="{BB962C8B-B14F-4D97-AF65-F5344CB8AC3E}">
        <p14:creationId xmlns:p14="http://schemas.microsoft.com/office/powerpoint/2010/main" val="386030481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Cloud/October 2019 / © 2019 IBM Corporation
</a:t>
            </a:r>
          </a:p>
        </p:txBody>
      </p:sp>
    </p:spTree>
    <p:extLst>
      <p:ext uri="{BB962C8B-B14F-4D97-AF65-F5344CB8AC3E}">
        <p14:creationId xmlns:p14="http://schemas.microsoft.com/office/powerpoint/2010/main" val="715253923"/>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9377590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588979"/>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5286323"/>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Cloud/October 2019 / © 2019 IBM Corporation
</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4938819"/>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5511338"/>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418587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1427331"/>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8488879"/>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55385278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Tree>
    <p:extLst>
      <p:ext uri="{BB962C8B-B14F-4D97-AF65-F5344CB8AC3E}">
        <p14:creationId xmlns:p14="http://schemas.microsoft.com/office/powerpoint/2010/main" val="37958299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Tree>
    <p:extLst>
      <p:ext uri="{BB962C8B-B14F-4D97-AF65-F5344CB8AC3E}">
        <p14:creationId xmlns:p14="http://schemas.microsoft.com/office/powerpoint/2010/main" val="24713224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
        <p:nvSpPr>
          <p:cNvPr id="7" name="Footer Placeholder 8">
            <a:extLst>
              <a:ext uri="{FF2B5EF4-FFF2-40B4-BE49-F238E27FC236}">
                <a16:creationId xmlns:a16="http://schemas.microsoft.com/office/drawing/2014/main" id="{6E9D833D-8078-3D40-A561-29993B0E0FB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5285895"/>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Tree>
    <p:extLst>
      <p:ext uri="{BB962C8B-B14F-4D97-AF65-F5344CB8AC3E}">
        <p14:creationId xmlns:p14="http://schemas.microsoft.com/office/powerpoint/2010/main" val="50274829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808862158"/>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6056074"/>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60737235"/>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475853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Tree>
    <p:extLst>
      <p:ext uri="{BB962C8B-B14F-4D97-AF65-F5344CB8AC3E}">
        <p14:creationId xmlns:p14="http://schemas.microsoft.com/office/powerpoint/2010/main" val="68199189"/>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Tree>
    <p:extLst>
      <p:ext uri="{BB962C8B-B14F-4D97-AF65-F5344CB8AC3E}">
        <p14:creationId xmlns:p14="http://schemas.microsoft.com/office/powerpoint/2010/main" val="537589065"/>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82081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7963290"/>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7615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
        <p:nvSpPr>
          <p:cNvPr id="5" name="Footer Placeholder 8">
            <a:extLst>
              <a:ext uri="{FF2B5EF4-FFF2-40B4-BE49-F238E27FC236}">
                <a16:creationId xmlns:a16="http://schemas.microsoft.com/office/drawing/2014/main" id="{7C068F36-BF8C-C843-9304-05B6544A33A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73108822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4281199748"/>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8797269"/>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148960162"/>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spTree>
    <p:extLst>
      <p:ext uri="{BB962C8B-B14F-4D97-AF65-F5344CB8AC3E}">
        <p14:creationId xmlns:p14="http://schemas.microsoft.com/office/powerpoint/2010/main" val="11028418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5085614"/>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Cloud/October 2019 / © 2019 IBM Corporation
</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1024037544"/>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Cloud/October 2019 / © 2019 IBM Corporation
</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416195404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itleOnly">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4"/>
          <p:cNvSpPr>
            <a:spLocks noGrp="1"/>
          </p:cNvSpPr>
          <p:nvPr>
            <p:ph type="sldNum" sz="quarter" idx="10"/>
          </p:nvPr>
        </p:nvSpPr>
        <p:spPr/>
        <p:txBody>
          <a:bodyPr/>
          <a:lstStyle>
            <a:lvl1pPr>
              <a:defRPr/>
            </a:lvl1pPr>
          </a:lstStyle>
          <a:p>
            <a:pPr>
              <a:defRPr/>
            </a:pPr>
            <a:fld id="{6E92FD7E-B7CE-430D-90AE-4774AFC7D453}" type="slidenum">
              <a:rPr lang="en-US"/>
              <a:pPr>
                <a:defRPr/>
              </a:pPr>
              <a:t>‹#›</a:t>
            </a:fld>
            <a:endParaRPr lang="en-US" dirty="0"/>
          </a:p>
        </p:txBody>
      </p:sp>
    </p:spTree>
    <p:extLst>
      <p:ext uri="{BB962C8B-B14F-4D97-AF65-F5344CB8AC3E}">
        <p14:creationId xmlns:p14="http://schemas.microsoft.com/office/powerpoint/2010/main" val="3450733152"/>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t>Think 2019 / © 2019 IBM Corporation
</a:t>
            </a:r>
          </a:p>
        </p:txBody>
      </p:sp>
      <p:sp>
        <p:nvSpPr>
          <p:cNvPr id="4" name="Title 3"/>
          <p:cNvSpPr>
            <a:spLocks noGrp="1"/>
          </p:cNvSpPr>
          <p:nvPr>
            <p:ph type="title"/>
          </p:nvPr>
        </p:nvSpPr>
        <p:spPr>
          <a:xfrm>
            <a:off x="228601" y="244550"/>
            <a:ext cx="4114801" cy="4438575"/>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40138" y="4275910"/>
            <a:ext cx="2606778" cy="1012920"/>
          </a:xfrm>
          <a:prstGeom prst="rect">
            <a:avLst/>
          </a:prstGeom>
        </p:spPr>
      </p:pic>
    </p:spTree>
    <p:extLst>
      <p:ext uri="{BB962C8B-B14F-4D97-AF65-F5344CB8AC3E}">
        <p14:creationId xmlns:p14="http://schemas.microsoft.com/office/powerpoint/2010/main" val="58033725"/>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Think 2019 / © 2019 IBM Corporation
</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607732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7" name="BCK_PEG_[01].png"/>
          <p:cNvPicPr>
            <a:picLocks noChangeAspect="1"/>
          </p:cNvPicPr>
          <p:nvPr userDrawn="1"/>
        </p:nvPicPr>
        <p:blipFill>
          <a:blip r:embed="rId4"/>
          <a:stretch>
            <a:fillRect/>
          </a:stretch>
        </p:blipFill>
        <p:spPr>
          <a:xfrm>
            <a:off x="3497298" y="1621624"/>
            <a:ext cx="2149404" cy="1900252"/>
          </a:xfrm>
          <a:prstGeom prst="rect">
            <a:avLst/>
          </a:prstGeom>
          <a:ln w="12700">
            <a:miter lim="400000"/>
          </a:ln>
        </p:spPr>
      </p:pic>
      <p:sp>
        <p:nvSpPr>
          <p:cNvPr id="8" name="Footer Placeholder 8">
            <a:extLst>
              <a:ext uri="{FF2B5EF4-FFF2-40B4-BE49-F238E27FC236}">
                <a16:creationId xmlns:a16="http://schemas.microsoft.com/office/drawing/2014/main" id="{F2C0F0C5-4852-DF40-A3CD-C4862748A83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56035010"/>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Think 2019 / © 2019 IBM Corporation
</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977" algn="dec"/>
              </a:tabLst>
              <a:defRPr/>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Edit Master text styles</a:t>
            </a:r>
          </a:p>
          <a:p>
            <a:pPr marL="0" marR="0" lvl="1"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Second level</a:t>
            </a:r>
          </a:p>
          <a:p>
            <a:pPr marL="0" marR="0" lvl="2"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Third level</a:t>
            </a:r>
          </a:p>
          <a:p>
            <a:pPr marL="0" marR="0" lvl="3"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Fourth level</a:t>
            </a:r>
          </a:p>
          <a:p>
            <a:pPr marL="0" marR="0" lvl="4"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97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Edit Master text styles</a:t>
            </a:r>
          </a:p>
          <a:p>
            <a:pPr marL="0" marR="0" lvl="1"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Second level</a:t>
            </a:r>
          </a:p>
          <a:p>
            <a:pPr marL="0" marR="0" lvl="2"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Third level</a:t>
            </a:r>
          </a:p>
          <a:p>
            <a:pPr marL="0" marR="0" lvl="3"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Fourth level</a:t>
            </a:r>
          </a:p>
          <a:p>
            <a:pPr marL="0" marR="0" lvl="4"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a:t>Fifth level</a:t>
            </a:r>
            <a:endParaRPr lang="en-US" dirty="0"/>
          </a:p>
        </p:txBody>
      </p:sp>
    </p:spTree>
    <p:extLst>
      <p:ext uri="{BB962C8B-B14F-4D97-AF65-F5344CB8AC3E}">
        <p14:creationId xmlns:p14="http://schemas.microsoft.com/office/powerpoint/2010/main" val="751752697"/>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 2019 IBM Corporation
</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337383276"/>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 2019 IBM Corporation
</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4142148915"/>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3"/>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887432655"/>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5187462" cy="4520805"/>
          </a:xfrm>
        </p:spPr>
        <p:txBody>
          <a:bodyPr/>
          <a:lstStyle>
            <a:lvl1pPr marL="117469" indent="-11746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Think 2019 / © 2019 IBM Corporation
</a:t>
            </a:r>
          </a:p>
        </p:txBody>
      </p:sp>
    </p:spTree>
    <p:extLst>
      <p:ext uri="{BB962C8B-B14F-4D97-AF65-F5344CB8AC3E}">
        <p14:creationId xmlns:p14="http://schemas.microsoft.com/office/powerpoint/2010/main" val="2828824469"/>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5"/>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695971763"/>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8" name="Text Placeholder 7"/>
          <p:cNvSpPr>
            <a:spLocks noGrp="1"/>
          </p:cNvSpPr>
          <p:nvPr>
            <p:ph type="body" sz="quarter" idx="12"/>
          </p:nvPr>
        </p:nvSpPr>
        <p:spPr>
          <a:xfrm>
            <a:off x="228600" y="1124714"/>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4"/>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3627283"/>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2"/>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497639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dirty="0"/>
              <a:t>Think 2019 / © 2019 IBM Corporation
</a:t>
            </a:r>
          </a:p>
        </p:txBody>
      </p:sp>
      <p:sp>
        <p:nvSpPr>
          <p:cNvPr id="6" name="Content Placeholder 5"/>
          <p:cNvSpPr>
            <a:spLocks noGrp="1"/>
          </p:cNvSpPr>
          <p:nvPr>
            <p:ph sz="quarter" idx="12"/>
          </p:nvPr>
        </p:nvSpPr>
        <p:spPr>
          <a:xfrm>
            <a:off x="228600" y="995520"/>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50"/>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392010"/>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4800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71"/>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29096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
        <p:nvSpPr>
          <p:cNvPr id="6" name="Footer Placeholder 8">
            <a:extLst>
              <a:ext uri="{FF2B5EF4-FFF2-40B4-BE49-F238E27FC236}">
                <a16:creationId xmlns:a16="http://schemas.microsoft.com/office/drawing/2014/main" id="{4878CD88-60E8-204C-9AF2-5D1B8860F13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82575684"/>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2"/>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386222"/>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7" name="Text Placeholder 6"/>
          <p:cNvSpPr>
            <a:spLocks noGrp="1"/>
          </p:cNvSpPr>
          <p:nvPr>
            <p:ph type="body" sz="quarter" idx="14"/>
          </p:nvPr>
        </p:nvSpPr>
        <p:spPr>
          <a:xfrm>
            <a:off x="228600" y="1097281"/>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1"/>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1613151"/>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4800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5997091"/>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636309919"/>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2345309878"/>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47106550"/>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2106644525"/>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12" name="Text Placeholder 11"/>
          <p:cNvSpPr>
            <a:spLocks noGrp="1"/>
          </p:cNvSpPr>
          <p:nvPr>
            <p:ph type="body" sz="quarter" idx="13"/>
          </p:nvPr>
        </p:nvSpPr>
        <p:spPr>
          <a:xfrm>
            <a:off x="228600" y="182882"/>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2"/>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403569034"/>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2"/>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45764099"/>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725652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DE1FC2A9-956E-7E43-8068-766C580DA43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9203467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13911862"/>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2737989055"/>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3285363443"/>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228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3382949"/>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4852740"/>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151285"/>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Click icon to add picture</a:t>
            </a:r>
          </a:p>
        </p:txBody>
      </p:sp>
    </p:spTree>
    <p:extLst>
      <p:ext uri="{BB962C8B-B14F-4D97-AF65-F5344CB8AC3E}">
        <p14:creationId xmlns:p14="http://schemas.microsoft.com/office/powerpoint/2010/main" val="3786419519"/>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69" indent="-117469">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3680305"/>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ext Placeholder 5"/>
          <p:cNvSpPr>
            <a:spLocks noGrp="1"/>
          </p:cNvSpPr>
          <p:nvPr>
            <p:ph type="body" sz="quarter" idx="12"/>
          </p:nvPr>
        </p:nvSpPr>
        <p:spPr>
          <a:xfrm>
            <a:off x="228600" y="192026"/>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7"/>
            <a:ext cx="6400800" cy="4597400"/>
          </a:xfrm>
        </p:spPr>
        <p:txBody>
          <a:bodyPr/>
          <a:lstStyle/>
          <a:p>
            <a:r>
              <a:rPr lang="en-US" dirty="0"/>
              <a:t>Click icon to add table</a:t>
            </a:r>
          </a:p>
        </p:txBody>
      </p:sp>
    </p:spTree>
    <p:extLst>
      <p:ext uri="{BB962C8B-B14F-4D97-AF65-F5344CB8AC3E}">
        <p14:creationId xmlns:p14="http://schemas.microsoft.com/office/powerpoint/2010/main" val="4011123218"/>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Tree>
    <p:extLst>
      <p:ext uri="{BB962C8B-B14F-4D97-AF65-F5344CB8AC3E}">
        <p14:creationId xmlns:p14="http://schemas.microsoft.com/office/powerpoint/2010/main" val="20617686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FE29AF-6A99-1348-9209-8B4DA5E94771}"/>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8631563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924218"/>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Think 2019 / © 2019 IBM Corporation
</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9977" algn="dec"/>
              </a:tabLst>
              <a:defRPr sz="1100"/>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a:t>Edit Master text styles</a:t>
            </a:r>
          </a:p>
        </p:txBody>
      </p:sp>
    </p:spTree>
    <p:extLst>
      <p:ext uri="{BB962C8B-B14F-4D97-AF65-F5344CB8AC3E}">
        <p14:creationId xmlns:p14="http://schemas.microsoft.com/office/powerpoint/2010/main" val="1808264011"/>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2"/>
            <a:ext cx="1292094" cy="526097"/>
          </a:xfrm>
          <a:prstGeom prst="rect">
            <a:avLst/>
          </a:prstGeom>
        </p:spPr>
      </p:pic>
    </p:spTree>
    <p:extLst>
      <p:ext uri="{BB962C8B-B14F-4D97-AF65-F5344CB8AC3E}">
        <p14:creationId xmlns:p14="http://schemas.microsoft.com/office/powerpoint/2010/main" val="1952895211"/>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x">
  <p:cSld name="titel, blank">
    <p:bg>
      <p:bgPr>
        <a:solidFill>
          <a:srgbClr val="000000"/>
        </a:solidFill>
        <a:effectLst/>
      </p:bgPr>
    </p:bg>
    <p:spTree>
      <p:nvGrpSpPr>
        <p:cNvPr id="1" name=""/>
        <p:cNvGrpSpPr/>
        <p:nvPr/>
      </p:nvGrpSpPr>
      <p:grpSpPr>
        <a:xfrm>
          <a:off x="0" y="0"/>
          <a:ext cx="0" cy="0"/>
          <a:chOff x="0" y="0"/>
          <a:chExt cx="0" cy="0"/>
        </a:xfrm>
      </p:grpSpPr>
      <p:sp>
        <p:nvSpPr>
          <p:cNvPr id="570" name="Title Text"/>
          <p:cNvSpPr txBox="1">
            <a:spLocks noGrp="1"/>
          </p:cNvSpPr>
          <p:nvPr>
            <p:ph type="title"/>
          </p:nvPr>
        </p:nvSpPr>
        <p:spPr>
          <a:xfrm>
            <a:off x="228600" y="201170"/>
            <a:ext cx="4114800" cy="381001"/>
          </a:xfrm>
          <a:prstGeom prst="rect">
            <a:avLst/>
          </a:prstGeom>
        </p:spPr>
        <p:txBody>
          <a:bodyPr>
            <a:normAutofit/>
          </a:bodyPr>
          <a:lstStyle>
            <a:lvl1pPr defTabSz="457154">
              <a:defRPr>
                <a:latin typeface="IBM Eliot Sans Regular"/>
                <a:ea typeface="IBM Eliot Sans Regular"/>
                <a:cs typeface="IBM Eliot Sans Regular"/>
                <a:sym typeface="IBM Eliot Sans Regular"/>
              </a:defRPr>
            </a:lvl1pPr>
          </a:lstStyle>
          <a:p>
            <a:r>
              <a:t>Title Text</a:t>
            </a:r>
          </a:p>
        </p:txBody>
      </p:sp>
      <p:sp>
        <p:nvSpPr>
          <p:cNvPr id="571" name="Slide Number"/>
          <p:cNvSpPr txBox="1">
            <a:spLocks noGrp="1"/>
          </p:cNvSpPr>
          <p:nvPr>
            <p:ph type="sldNum" sz="quarter" idx="2"/>
          </p:nvPr>
        </p:nvSpPr>
        <p:spPr>
          <a:xfrm>
            <a:off x="8820153" y="4847438"/>
            <a:ext cx="95251" cy="95251"/>
          </a:xfrm>
          <a:prstGeom prst="rect">
            <a:avLst/>
          </a:prstGeom>
        </p:spPr>
        <p:txBody>
          <a:bodyPr/>
          <a:lstStyle>
            <a:lvl1pPr defTabSz="685749">
              <a:defRPr>
                <a:latin typeface="IBM Eliot Sans Regular"/>
                <a:ea typeface="IBM Eliot Sans Regular"/>
                <a:cs typeface="IBM Eliot Sans Regular"/>
                <a:sym typeface="IBM Eliot Sans Regular"/>
              </a:defRPr>
            </a:lvl1pPr>
          </a:lstStyle>
          <a:p>
            <a:fld id="{86CB4B4D-7CA3-9044-876B-883B54F8677D}" type="slidenum">
              <a:t>‹#›</a:t>
            </a:fld>
            <a:endParaRPr/>
          </a:p>
        </p:txBody>
      </p:sp>
    </p:spTree>
    <p:extLst>
      <p:ext uri="{BB962C8B-B14F-4D97-AF65-F5344CB8AC3E}">
        <p14:creationId xmlns:p14="http://schemas.microsoft.com/office/powerpoint/2010/main" val="1680847554"/>
      </p:ext>
    </p:extLst>
  </p:cSld>
  <p:clrMapOvr>
    <a:masterClrMapping/>
  </p:clrMapOvr>
  <p:transition spd="med"/>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 DOC ID / </a:t>
            </a:r>
            <a:r>
              <a:rPr lang="de-DE" dirty="0" err="1"/>
              <a:t>Month</a:t>
            </a:r>
            <a:r>
              <a:rPr lang="de-DE" dirty="0"/>
              <a:t> XX, 2017 / © 2017 IBM Corporation</a:t>
            </a:r>
            <a:endParaRPr lang="en-US" dirty="0"/>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5" y="405273"/>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5" y="4584701"/>
            <a:ext cx="1620427" cy="470448"/>
          </a:xfrm>
          <a:prstGeom prst="rect">
            <a:avLst/>
          </a:prstGeom>
        </p:spPr>
      </p:pic>
    </p:spTree>
    <p:extLst>
      <p:ext uri="{BB962C8B-B14F-4D97-AF65-F5344CB8AC3E}">
        <p14:creationId xmlns:p14="http://schemas.microsoft.com/office/powerpoint/2010/main" val="2211715090"/>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256"/>
            <a:ext cx="9144000" cy="5140990"/>
          </a:xfrm>
          <a:prstGeom prst="rect">
            <a:avLst/>
          </a:prstGeom>
        </p:spPr>
      </p:pic>
      <p:sp>
        <p:nvSpPr>
          <p:cNvPr id="4" name="Title 3"/>
          <p:cNvSpPr>
            <a:spLocks noGrp="1"/>
          </p:cNvSpPr>
          <p:nvPr>
            <p:ph type="title"/>
          </p:nvPr>
        </p:nvSpPr>
        <p:spPr>
          <a:xfrm>
            <a:off x="367553" y="824753"/>
            <a:ext cx="6320118" cy="3272119"/>
          </a:xfrm>
        </p:spPr>
        <p:txBody>
          <a:bodyPr/>
          <a:lstStyle>
            <a:lvl1pPr>
              <a:lnSpc>
                <a:spcPct val="90000"/>
              </a:lnSpc>
              <a:defRPr sz="260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44990074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6430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9" name="Text Placeholder 8"/>
          <p:cNvSpPr>
            <a:spLocks noGrp="1"/>
          </p:cNvSpPr>
          <p:nvPr>
            <p:ph type="body" sz="quarter" idx="14" hasCustomPrompt="1"/>
          </p:nvPr>
        </p:nvSpPr>
        <p:spPr>
          <a:xfrm>
            <a:off x="228601" y="1136650"/>
            <a:ext cx="8686800" cy="3562350"/>
          </a:xfrm>
        </p:spPr>
        <p:txBody>
          <a:bodyPr/>
          <a:lstStyle>
            <a:lvl1pPr marL="285743" marR="0" indent="-285743" algn="l" defTabSz="457189"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189"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5332879"/>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911469363"/>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476760318"/>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030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BE7722-D15A-974E-9796-7C759AED41D1}"/>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
        <p:nvSpPr>
          <p:cNvPr id="7" name="Footer Placeholder 8">
            <a:extLst>
              <a:ext uri="{FF2B5EF4-FFF2-40B4-BE49-F238E27FC236}">
                <a16:creationId xmlns:a16="http://schemas.microsoft.com/office/drawing/2014/main" id="{9D56E040-7711-554C-B777-87E488BF176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565154372"/>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8686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3949"/>
            <a:ext cx="8686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655923901"/>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3949"/>
            <a:ext cx="4114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64063028"/>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94178733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4188664562"/>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701163"/>
            <a:ext cx="4114800" cy="403836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701163"/>
            <a:ext cx="4114800" cy="3992344"/>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8686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196231519"/>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494367"/>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18616"/>
            <a:ext cx="4114800" cy="356451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7"/>
            <a:ext cx="4114800" cy="356450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4152857"/>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Content Placeholder 5"/>
          <p:cNvSpPr>
            <a:spLocks noGrp="1"/>
          </p:cNvSpPr>
          <p:nvPr>
            <p:ph sz="quarter" idx="12"/>
          </p:nvPr>
        </p:nvSpPr>
        <p:spPr>
          <a:xfrm>
            <a:off x="228600" y="1056895"/>
            <a:ext cx="4114800" cy="3626231"/>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056895"/>
            <a:ext cx="4114800" cy="3626231"/>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502775"/>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1828800" cy="3564508"/>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7461234"/>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23951"/>
            <a:ext cx="4114800" cy="3559175"/>
          </a:xfrm>
        </p:spPr>
        <p:txBody>
          <a:bodyPr/>
          <a:lstStyle>
            <a:lvl1pPr>
              <a:defRPr sz="16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3538824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6916336D-8536-0646-81DF-0C0000185DE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022338101"/>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4"/>
          </p:nvPr>
        </p:nvSpPr>
        <p:spPr>
          <a:xfrm>
            <a:off x="228600" y="1123950"/>
            <a:ext cx="1828800" cy="3559174"/>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23950"/>
            <a:ext cx="1828800" cy="355917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979581366"/>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123950"/>
            <a:ext cx="4114800" cy="347548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23951"/>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123951"/>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6227189"/>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123955"/>
            <a:ext cx="4114800" cy="34754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23955"/>
            <a:ext cx="4114800" cy="347547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502164"/>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812733066"/>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240603014"/>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72203218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6"/>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53942680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9190103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78270320"/>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61731166"/>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25741251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DA295A26-7FE7-C84D-8C05-2C0A28CD7A7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419803860"/>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588164406"/>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23956"/>
            <a:ext cx="1828800" cy="347477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164919"/>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5"/>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1123955"/>
            <a:ext cx="6400800" cy="33670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2675537"/>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5"/>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4583877"/>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5"/>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5184311"/>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5"/>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123954"/>
            <a:ext cx="4215008" cy="3423439"/>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235962"/>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279062741"/>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894171579"/>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48514550"/>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471329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a:extLst>
              <a:ext uri="{FF2B5EF4-FFF2-40B4-BE49-F238E27FC236}">
                <a16:creationId xmlns:a16="http://schemas.microsoft.com/office/drawing/2014/main" id="{16256338-709E-D84C-B5D1-24B891E4D76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5969462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924361359"/>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5E33B-27C6-7A48-BDE5-46139969835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380F815-A75B-BC4A-93AE-1A90935FA8B4}"/>
              </a:ext>
            </a:extLst>
          </p:cNvPr>
          <p:cNvSpPr>
            <a:spLocks noGrp="1"/>
          </p:cNvSpPr>
          <p:nvPr>
            <p:ph type="subTitle" idx="1"/>
          </p:nvPr>
        </p:nvSpPr>
        <p:spPr>
          <a:xfrm>
            <a:off x="1143000" y="2701528"/>
            <a:ext cx="6858000" cy="1241822"/>
          </a:xfrm>
        </p:spPr>
        <p:txBody>
          <a:bodyPr/>
          <a:lstStyle>
            <a:lvl1pPr marL="0" indent="0" algn="ctr">
              <a:buNone/>
              <a:defRPr sz="1800"/>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B640951-DACD-EA4D-B7E4-AA0011E7D4FE}"/>
              </a:ext>
            </a:extLst>
          </p:cNvPr>
          <p:cNvSpPr>
            <a:spLocks noGrp="1"/>
          </p:cNvSpPr>
          <p:nvPr>
            <p:ph type="dt" sz="half" idx="10"/>
          </p:nvPr>
        </p:nvSpPr>
        <p:spPr/>
        <p:txBody>
          <a:bodyPr/>
          <a:lstStyle/>
          <a:p>
            <a:fld id="{B2B2DF4F-8A31-064D-B47F-531B58D40A51}" type="datetimeFigureOut">
              <a:rPr lang="en-US" smtClean="0"/>
              <a:t>1/24/20</a:t>
            </a:fld>
            <a:endParaRPr lang="en-US"/>
          </a:p>
        </p:txBody>
      </p:sp>
      <p:sp>
        <p:nvSpPr>
          <p:cNvPr id="5" name="Footer Placeholder 4">
            <a:extLst>
              <a:ext uri="{FF2B5EF4-FFF2-40B4-BE49-F238E27FC236}">
                <a16:creationId xmlns:a16="http://schemas.microsoft.com/office/drawing/2014/main" id="{31DA463E-D0C3-9448-9DD6-23624D7337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CFC400-B2D8-8C48-A81B-78FBFECF0A71}"/>
              </a:ext>
            </a:extLst>
          </p:cNvPr>
          <p:cNvSpPr>
            <a:spLocks noGrp="1"/>
          </p:cNvSpPr>
          <p:nvPr>
            <p:ph type="sldNum" sz="quarter" idx="12"/>
          </p:nvPr>
        </p:nvSpPr>
        <p:spPr/>
        <p:txBody>
          <a:bodyPr/>
          <a:lstStyle/>
          <a:p>
            <a:fld id="{AAD17CA8-3B1A-844C-B124-57B3FEA7E0D1}" type="slidenum">
              <a:rPr lang="en-US" smtClean="0"/>
              <a:t>‹#›</a:t>
            </a:fld>
            <a:endParaRPr lang="en-US"/>
          </a:p>
        </p:txBody>
      </p:sp>
    </p:spTree>
    <p:extLst>
      <p:ext uri="{BB962C8B-B14F-4D97-AF65-F5344CB8AC3E}">
        <p14:creationId xmlns:p14="http://schemas.microsoft.com/office/powerpoint/2010/main" val="5640711"/>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9486" r="3968" b="9486"/>
          <a:stretch/>
        </p:blipFill>
        <p:spPr>
          <a:xfrm>
            <a:off x="0" y="0"/>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 DOC ID / Month XX, 2017 / © 2017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19146" y="216481"/>
            <a:ext cx="1297868" cy="179016"/>
          </a:xfrm>
          <a:prstGeom prst="rect">
            <a:avLst/>
          </a:prstGeom>
        </p:spPr>
      </p:pic>
    </p:spTree>
    <p:extLst>
      <p:ext uri="{BB962C8B-B14F-4D97-AF65-F5344CB8AC3E}">
        <p14:creationId xmlns:p14="http://schemas.microsoft.com/office/powerpoint/2010/main" val="2427578888"/>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IBM Cloud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40548283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6460707"/>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774955931"/>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41132076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099285116"/>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1791409605"/>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9513306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54C9F78C-10E9-9F43-88A1-06F03060733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425982203"/>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843305"/>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5600607"/>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1949793"/>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286039"/>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8828832"/>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3081136"/>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9857130"/>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566816340"/>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224129223"/>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5678539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D668B062-0375-3A45-9C15-EFD059B8787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91989037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073030683"/>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474407739"/>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92991931"/>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90390946"/>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22602133"/>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60313060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128777776"/>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1844705"/>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6062194"/>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514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8BE5F0C8-5B01-2F4B-B40D-9EEEAA62800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5565241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872379080"/>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0456545"/>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685400002"/>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503376485"/>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208502"/>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25061123"/>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3603074550"/>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7"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IBM Cloud / DOC ID / Month XX, 2017 / © 2017 IBM Corporation</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18443766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4A54FDD-E5E2-9649-9B74-51CA7EF3FEB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04524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AC615A4F-1A41-D441-921B-697824EAAF0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94914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2E8CEC88-DA55-4644-8DDD-3486DF124A6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02877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
        <p:nvSpPr>
          <p:cNvPr id="7" name="Footer Placeholder 8">
            <a:extLst>
              <a:ext uri="{FF2B5EF4-FFF2-40B4-BE49-F238E27FC236}">
                <a16:creationId xmlns:a16="http://schemas.microsoft.com/office/drawing/2014/main" id="{A01E3A7E-6D4A-FA4F-B1C9-8E7C8763AAD1}"/>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6C1FFFF4-5EEB-3D40-8C73-08331D4DC87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00716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a:extLst>
              <a:ext uri="{FF2B5EF4-FFF2-40B4-BE49-F238E27FC236}">
                <a16:creationId xmlns:a16="http://schemas.microsoft.com/office/drawing/2014/main" id="{7BD2CFF6-285F-AF41-BE93-0C46743D2F2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546183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a:extLst>
              <a:ext uri="{FF2B5EF4-FFF2-40B4-BE49-F238E27FC236}">
                <a16:creationId xmlns:a16="http://schemas.microsoft.com/office/drawing/2014/main" id="{74E82EAA-A267-5F44-96AB-8E89BBA8D85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354069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2747A7A6-C6C0-F94B-B37B-4ED6C16FA52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62635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BD4BE461-559D-0442-B447-E76E8C58537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02147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B5373C32-3F07-B84E-9229-CF98A6AA6BE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769971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C5668873-93F2-A249-924F-75FD8A6B0F6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61589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79564282-D29B-D54B-959A-91E19A7DF9E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1835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DC8E15E6-931F-964F-9029-E4C2AF63FAF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7283968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CD270A92-8A8D-8549-9C06-C9F8CA00EB3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5515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DBD9F0BF-3A35-EC4C-8D6F-E57B41C87AA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Footer Placeholder 8">
            <a:extLst>
              <a:ext uri="{FF2B5EF4-FFF2-40B4-BE49-F238E27FC236}">
                <a16:creationId xmlns:a16="http://schemas.microsoft.com/office/drawing/2014/main" id="{45024D91-3805-3E41-B3B2-1AD203ECF92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615121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1F5AA06F-1853-274D-9541-8FD0AFC7543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6790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3F4D6FCD-610C-9546-828A-FF3752D463C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3104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a:extLst>
              <a:ext uri="{FF2B5EF4-FFF2-40B4-BE49-F238E27FC236}">
                <a16:creationId xmlns:a16="http://schemas.microsoft.com/office/drawing/2014/main" id="{1FFC8D65-E7EB-E34B-9010-2312D7999B4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70464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886E201D-7F54-2C45-A2F0-1D8222F5CB3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60142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a:extLst>
              <a:ext uri="{FF2B5EF4-FFF2-40B4-BE49-F238E27FC236}">
                <a16:creationId xmlns:a16="http://schemas.microsoft.com/office/drawing/2014/main" id="{9FCF6BA5-8737-8647-B457-55AF4CB191B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08651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7E9115E2-E8CB-3F45-876A-AEA6D082214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803234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7" name="Footer Placeholder 8">
            <a:extLst>
              <a:ext uri="{FF2B5EF4-FFF2-40B4-BE49-F238E27FC236}">
                <a16:creationId xmlns:a16="http://schemas.microsoft.com/office/drawing/2014/main" id="{212ED8E7-1C05-C344-9714-296D6D447CD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782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Footer Placeholder 8">
            <a:extLst>
              <a:ext uri="{FF2B5EF4-FFF2-40B4-BE49-F238E27FC236}">
                <a16:creationId xmlns:a16="http://schemas.microsoft.com/office/drawing/2014/main" id="{00AAE53B-DE1B-0D41-93DD-F0BF6C4B2DD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
        <p:nvSpPr>
          <p:cNvPr id="5" name="Footer Placeholder 8">
            <a:extLst>
              <a:ext uri="{FF2B5EF4-FFF2-40B4-BE49-F238E27FC236}">
                <a16:creationId xmlns:a16="http://schemas.microsoft.com/office/drawing/2014/main" id="{69074603-6044-2244-83E6-C924B95D067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0742865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
        <p:nvSpPr>
          <p:cNvPr id="8" name="Footer Placeholder 8">
            <a:extLst>
              <a:ext uri="{FF2B5EF4-FFF2-40B4-BE49-F238E27FC236}">
                <a16:creationId xmlns:a16="http://schemas.microsoft.com/office/drawing/2014/main" id="{40CDCA04-C31B-F943-925A-1FA77914C76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3082499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A99AAC2E-AE68-2B4A-B196-35C94F0DB7B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F1639C9E-3AD2-CB4D-B709-E8B2E991B80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3100810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a:extLst>
              <a:ext uri="{FF2B5EF4-FFF2-40B4-BE49-F238E27FC236}">
                <a16:creationId xmlns:a16="http://schemas.microsoft.com/office/drawing/2014/main" id="{BDFB0BAA-7A8D-C74D-919F-ACB47555A76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7368293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a:extLst>
              <a:ext uri="{FF2B5EF4-FFF2-40B4-BE49-F238E27FC236}">
                <a16:creationId xmlns:a16="http://schemas.microsoft.com/office/drawing/2014/main" id="{D53F4E6A-26B1-A842-A1D0-326B275BF5C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449490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161D3C43-6383-A347-83D0-E5F4BB33C72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9126982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F4A4DABF-CFD7-CA4A-92B5-D3FF2A00DFC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43763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a:extLst>
              <a:ext uri="{FF2B5EF4-FFF2-40B4-BE49-F238E27FC236}">
                <a16:creationId xmlns:a16="http://schemas.microsoft.com/office/drawing/2014/main" id="{D141D7BC-4451-324C-9759-32BBE2B4F93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6837624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F147B1C3-3E10-A942-AB60-D79EE262B43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603917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a:extLst>
              <a:ext uri="{FF2B5EF4-FFF2-40B4-BE49-F238E27FC236}">
                <a16:creationId xmlns:a16="http://schemas.microsoft.com/office/drawing/2014/main" id="{6F322D97-F09C-AD49-9B1A-54C9A8E766D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364C7F89-79D1-B84A-A55B-CDA54E1FBE0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8285845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C9E214B1-C9CC-0D44-9FCF-521824BDF76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C8EEF7F0-27A2-FC44-AD96-24617F9636C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E3D9A543-989A-F441-BA01-D377C909334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E67688C5-FA24-FF43-BD6E-78140B97CC6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B8633BD-B0E0-6848-B24D-A70032DB113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a:extLst>
              <a:ext uri="{FF2B5EF4-FFF2-40B4-BE49-F238E27FC236}">
                <a16:creationId xmlns:a16="http://schemas.microsoft.com/office/drawing/2014/main" id="{2BD526B5-D450-CD46-AB15-253A66E74C8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1665983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a:extLst>
              <a:ext uri="{FF2B5EF4-FFF2-40B4-BE49-F238E27FC236}">
                <a16:creationId xmlns:a16="http://schemas.microsoft.com/office/drawing/2014/main" id="{95DABB0F-0FBB-C94F-8A6F-01DE4823F98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492536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16882EF9-59F5-5D47-9F9E-62AEE1D580F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6512823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78F81E8A-EEFC-0640-84D7-9027E2987ED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171387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557CE15C-5582-244C-A876-9A5A60CA72B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4DFDC45B-5135-6448-A1E1-5D5936130C1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3751487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9F9D6F7-9717-0B45-87CB-25CB14A03E9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068053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012CF37B-EF85-A14B-BE79-12E65CAC9D5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3">
            <a:extLst>
              <a:ext uri="{FF2B5EF4-FFF2-40B4-BE49-F238E27FC236}">
                <a16:creationId xmlns:a16="http://schemas.microsoft.com/office/drawing/2014/main" id="{4E8BD676-47C1-324D-8EE9-33C324BA4A1B}"/>
              </a:ext>
            </a:extLst>
          </p:cNvPr>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453675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0"/>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5027498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1D324CEE-9B2C-9F47-852F-CAA28AD6CF2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623297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5F4505B5-3FE3-8149-9D08-08BC0E1B22B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9711202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A76B6C37-018B-2F4F-BB76-6C808E432D91}"/>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a:extLst>
              <a:ext uri="{FF2B5EF4-FFF2-40B4-BE49-F238E27FC236}">
                <a16:creationId xmlns:a16="http://schemas.microsoft.com/office/drawing/2014/main" id="{D37EE3BC-EF92-3B42-98BA-784B569907F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038301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444.xml"/><Relationship Id="rId18" Type="http://schemas.openxmlformats.org/officeDocument/2006/relationships/slideLayout" Target="../slideLayouts/slideLayout449.xml"/><Relationship Id="rId26" Type="http://schemas.openxmlformats.org/officeDocument/2006/relationships/slideLayout" Target="../slideLayouts/slideLayout457.xml"/><Relationship Id="rId21" Type="http://schemas.openxmlformats.org/officeDocument/2006/relationships/slideLayout" Target="../slideLayouts/slideLayout452.xml"/><Relationship Id="rId34" Type="http://schemas.openxmlformats.org/officeDocument/2006/relationships/slideLayout" Target="../slideLayouts/slideLayout465.xml"/><Relationship Id="rId7" Type="http://schemas.openxmlformats.org/officeDocument/2006/relationships/slideLayout" Target="../slideLayouts/slideLayout438.xml"/><Relationship Id="rId12" Type="http://schemas.openxmlformats.org/officeDocument/2006/relationships/slideLayout" Target="../slideLayouts/slideLayout443.xml"/><Relationship Id="rId17" Type="http://schemas.openxmlformats.org/officeDocument/2006/relationships/slideLayout" Target="../slideLayouts/slideLayout448.xml"/><Relationship Id="rId25" Type="http://schemas.openxmlformats.org/officeDocument/2006/relationships/slideLayout" Target="../slideLayouts/slideLayout456.xml"/><Relationship Id="rId33" Type="http://schemas.openxmlformats.org/officeDocument/2006/relationships/slideLayout" Target="../slideLayouts/slideLayout464.xml"/><Relationship Id="rId2" Type="http://schemas.openxmlformats.org/officeDocument/2006/relationships/slideLayout" Target="../slideLayouts/slideLayout433.xml"/><Relationship Id="rId16" Type="http://schemas.openxmlformats.org/officeDocument/2006/relationships/slideLayout" Target="../slideLayouts/slideLayout447.xml"/><Relationship Id="rId20" Type="http://schemas.openxmlformats.org/officeDocument/2006/relationships/slideLayout" Target="../slideLayouts/slideLayout451.xml"/><Relationship Id="rId29" Type="http://schemas.openxmlformats.org/officeDocument/2006/relationships/slideLayout" Target="../slideLayouts/slideLayout460.xml"/><Relationship Id="rId1" Type="http://schemas.openxmlformats.org/officeDocument/2006/relationships/slideLayout" Target="../slideLayouts/slideLayout432.xml"/><Relationship Id="rId6" Type="http://schemas.openxmlformats.org/officeDocument/2006/relationships/slideLayout" Target="../slideLayouts/slideLayout437.xml"/><Relationship Id="rId11" Type="http://schemas.openxmlformats.org/officeDocument/2006/relationships/slideLayout" Target="../slideLayouts/slideLayout442.xml"/><Relationship Id="rId24" Type="http://schemas.openxmlformats.org/officeDocument/2006/relationships/slideLayout" Target="../slideLayouts/slideLayout455.xml"/><Relationship Id="rId32" Type="http://schemas.openxmlformats.org/officeDocument/2006/relationships/slideLayout" Target="../slideLayouts/slideLayout463.xml"/><Relationship Id="rId37" Type="http://schemas.openxmlformats.org/officeDocument/2006/relationships/theme" Target="../theme/theme10.xml"/><Relationship Id="rId5" Type="http://schemas.openxmlformats.org/officeDocument/2006/relationships/slideLayout" Target="../slideLayouts/slideLayout436.xml"/><Relationship Id="rId15" Type="http://schemas.openxmlformats.org/officeDocument/2006/relationships/slideLayout" Target="../slideLayouts/slideLayout446.xml"/><Relationship Id="rId23" Type="http://schemas.openxmlformats.org/officeDocument/2006/relationships/slideLayout" Target="../slideLayouts/slideLayout454.xml"/><Relationship Id="rId28" Type="http://schemas.openxmlformats.org/officeDocument/2006/relationships/slideLayout" Target="../slideLayouts/slideLayout459.xml"/><Relationship Id="rId36" Type="http://schemas.openxmlformats.org/officeDocument/2006/relationships/slideLayout" Target="../slideLayouts/slideLayout467.xml"/><Relationship Id="rId10" Type="http://schemas.openxmlformats.org/officeDocument/2006/relationships/slideLayout" Target="../slideLayouts/slideLayout441.xml"/><Relationship Id="rId19" Type="http://schemas.openxmlformats.org/officeDocument/2006/relationships/slideLayout" Target="../slideLayouts/slideLayout450.xml"/><Relationship Id="rId31" Type="http://schemas.openxmlformats.org/officeDocument/2006/relationships/slideLayout" Target="../slideLayouts/slideLayout462.xml"/><Relationship Id="rId4" Type="http://schemas.openxmlformats.org/officeDocument/2006/relationships/slideLayout" Target="../slideLayouts/slideLayout435.xml"/><Relationship Id="rId9" Type="http://schemas.openxmlformats.org/officeDocument/2006/relationships/slideLayout" Target="../slideLayouts/slideLayout440.xml"/><Relationship Id="rId14" Type="http://schemas.openxmlformats.org/officeDocument/2006/relationships/slideLayout" Target="../slideLayouts/slideLayout445.xml"/><Relationship Id="rId22" Type="http://schemas.openxmlformats.org/officeDocument/2006/relationships/slideLayout" Target="../slideLayouts/slideLayout453.xml"/><Relationship Id="rId27" Type="http://schemas.openxmlformats.org/officeDocument/2006/relationships/slideLayout" Target="../slideLayouts/slideLayout458.xml"/><Relationship Id="rId30" Type="http://schemas.openxmlformats.org/officeDocument/2006/relationships/slideLayout" Target="../slideLayouts/slideLayout461.xml"/><Relationship Id="rId35" Type="http://schemas.openxmlformats.org/officeDocument/2006/relationships/slideLayout" Target="../slideLayouts/slideLayout466.xml"/><Relationship Id="rId8" Type="http://schemas.openxmlformats.org/officeDocument/2006/relationships/slideLayout" Target="../slideLayouts/slideLayout439.xml"/><Relationship Id="rId3" Type="http://schemas.openxmlformats.org/officeDocument/2006/relationships/slideLayout" Target="../slideLayouts/slideLayout43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theme" Target="../theme/theme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theme" Target="../theme/theme4.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117" Type="http://schemas.openxmlformats.org/officeDocument/2006/relationships/slideLayout" Target="../slideLayouts/slideLayout257.xml"/><Relationship Id="rId21" Type="http://schemas.openxmlformats.org/officeDocument/2006/relationships/slideLayout" Target="../slideLayouts/slideLayout161.xml"/><Relationship Id="rId42" Type="http://schemas.openxmlformats.org/officeDocument/2006/relationships/slideLayout" Target="../slideLayouts/slideLayout182.xml"/><Relationship Id="rId63" Type="http://schemas.openxmlformats.org/officeDocument/2006/relationships/slideLayout" Target="../slideLayouts/slideLayout203.xml"/><Relationship Id="rId84" Type="http://schemas.openxmlformats.org/officeDocument/2006/relationships/slideLayout" Target="../slideLayouts/slideLayout224.xml"/><Relationship Id="rId138" Type="http://schemas.openxmlformats.org/officeDocument/2006/relationships/slideLayout" Target="../slideLayouts/slideLayout278.xml"/><Relationship Id="rId107" Type="http://schemas.openxmlformats.org/officeDocument/2006/relationships/slideLayout" Target="../slideLayouts/slideLayout247.xml"/><Relationship Id="rId11" Type="http://schemas.openxmlformats.org/officeDocument/2006/relationships/slideLayout" Target="../slideLayouts/slideLayout151.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53" Type="http://schemas.openxmlformats.org/officeDocument/2006/relationships/slideLayout" Target="../slideLayouts/slideLayout193.xml"/><Relationship Id="rId58" Type="http://schemas.openxmlformats.org/officeDocument/2006/relationships/slideLayout" Target="../slideLayouts/slideLayout198.xml"/><Relationship Id="rId74" Type="http://schemas.openxmlformats.org/officeDocument/2006/relationships/slideLayout" Target="../slideLayouts/slideLayout214.xml"/><Relationship Id="rId79" Type="http://schemas.openxmlformats.org/officeDocument/2006/relationships/slideLayout" Target="../slideLayouts/slideLayout219.xml"/><Relationship Id="rId102" Type="http://schemas.openxmlformats.org/officeDocument/2006/relationships/slideLayout" Target="../slideLayouts/slideLayout242.xml"/><Relationship Id="rId123" Type="http://schemas.openxmlformats.org/officeDocument/2006/relationships/slideLayout" Target="../slideLayouts/slideLayout263.xml"/><Relationship Id="rId128" Type="http://schemas.openxmlformats.org/officeDocument/2006/relationships/slideLayout" Target="../slideLayouts/slideLayout268.xml"/><Relationship Id="rId5" Type="http://schemas.openxmlformats.org/officeDocument/2006/relationships/slideLayout" Target="../slideLayouts/slideLayout145.xml"/><Relationship Id="rId90" Type="http://schemas.openxmlformats.org/officeDocument/2006/relationships/slideLayout" Target="../slideLayouts/slideLayout230.xml"/><Relationship Id="rId95" Type="http://schemas.openxmlformats.org/officeDocument/2006/relationships/slideLayout" Target="../slideLayouts/slideLayout235.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43" Type="http://schemas.openxmlformats.org/officeDocument/2006/relationships/slideLayout" Target="../slideLayouts/slideLayout183.xml"/><Relationship Id="rId48" Type="http://schemas.openxmlformats.org/officeDocument/2006/relationships/slideLayout" Target="../slideLayouts/slideLayout188.xml"/><Relationship Id="rId64" Type="http://schemas.openxmlformats.org/officeDocument/2006/relationships/slideLayout" Target="../slideLayouts/slideLayout204.xml"/><Relationship Id="rId69" Type="http://schemas.openxmlformats.org/officeDocument/2006/relationships/slideLayout" Target="../slideLayouts/slideLayout209.xml"/><Relationship Id="rId113" Type="http://schemas.openxmlformats.org/officeDocument/2006/relationships/slideLayout" Target="../slideLayouts/slideLayout253.xml"/><Relationship Id="rId118" Type="http://schemas.openxmlformats.org/officeDocument/2006/relationships/slideLayout" Target="../slideLayouts/slideLayout258.xml"/><Relationship Id="rId134" Type="http://schemas.openxmlformats.org/officeDocument/2006/relationships/slideLayout" Target="../slideLayouts/slideLayout274.xml"/><Relationship Id="rId139" Type="http://schemas.openxmlformats.org/officeDocument/2006/relationships/slideLayout" Target="../slideLayouts/slideLayout279.xml"/><Relationship Id="rId80" Type="http://schemas.openxmlformats.org/officeDocument/2006/relationships/slideLayout" Target="../slideLayouts/slideLayout220.xml"/><Relationship Id="rId85" Type="http://schemas.openxmlformats.org/officeDocument/2006/relationships/slideLayout" Target="../slideLayouts/slideLayout225.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33" Type="http://schemas.openxmlformats.org/officeDocument/2006/relationships/slideLayout" Target="../slideLayouts/slideLayout173.xml"/><Relationship Id="rId38" Type="http://schemas.openxmlformats.org/officeDocument/2006/relationships/slideLayout" Target="../slideLayouts/slideLayout178.xml"/><Relationship Id="rId59" Type="http://schemas.openxmlformats.org/officeDocument/2006/relationships/slideLayout" Target="../slideLayouts/slideLayout199.xml"/><Relationship Id="rId103" Type="http://schemas.openxmlformats.org/officeDocument/2006/relationships/slideLayout" Target="../slideLayouts/slideLayout243.xml"/><Relationship Id="rId108" Type="http://schemas.openxmlformats.org/officeDocument/2006/relationships/slideLayout" Target="../slideLayouts/slideLayout248.xml"/><Relationship Id="rId124" Type="http://schemas.openxmlformats.org/officeDocument/2006/relationships/slideLayout" Target="../slideLayouts/slideLayout264.xml"/><Relationship Id="rId129" Type="http://schemas.openxmlformats.org/officeDocument/2006/relationships/slideLayout" Target="../slideLayouts/slideLayout269.xml"/><Relationship Id="rId54" Type="http://schemas.openxmlformats.org/officeDocument/2006/relationships/slideLayout" Target="../slideLayouts/slideLayout194.xml"/><Relationship Id="rId70" Type="http://schemas.openxmlformats.org/officeDocument/2006/relationships/slideLayout" Target="../slideLayouts/slideLayout210.xml"/><Relationship Id="rId75" Type="http://schemas.openxmlformats.org/officeDocument/2006/relationships/slideLayout" Target="../slideLayouts/slideLayout215.xml"/><Relationship Id="rId91" Type="http://schemas.openxmlformats.org/officeDocument/2006/relationships/slideLayout" Target="../slideLayouts/slideLayout231.xml"/><Relationship Id="rId96" Type="http://schemas.openxmlformats.org/officeDocument/2006/relationships/slideLayout" Target="../slideLayouts/slideLayout236.xml"/><Relationship Id="rId140" Type="http://schemas.openxmlformats.org/officeDocument/2006/relationships/slideLayout" Target="../slideLayouts/slideLayout280.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49" Type="http://schemas.openxmlformats.org/officeDocument/2006/relationships/slideLayout" Target="../slideLayouts/slideLayout189.xml"/><Relationship Id="rId114" Type="http://schemas.openxmlformats.org/officeDocument/2006/relationships/slideLayout" Target="../slideLayouts/slideLayout254.xml"/><Relationship Id="rId119" Type="http://schemas.openxmlformats.org/officeDocument/2006/relationships/slideLayout" Target="../slideLayouts/slideLayout259.xml"/><Relationship Id="rId44" Type="http://schemas.openxmlformats.org/officeDocument/2006/relationships/slideLayout" Target="../slideLayouts/slideLayout184.xml"/><Relationship Id="rId60" Type="http://schemas.openxmlformats.org/officeDocument/2006/relationships/slideLayout" Target="../slideLayouts/slideLayout200.xml"/><Relationship Id="rId65" Type="http://schemas.openxmlformats.org/officeDocument/2006/relationships/slideLayout" Target="../slideLayouts/slideLayout205.xml"/><Relationship Id="rId81" Type="http://schemas.openxmlformats.org/officeDocument/2006/relationships/slideLayout" Target="../slideLayouts/slideLayout221.xml"/><Relationship Id="rId86" Type="http://schemas.openxmlformats.org/officeDocument/2006/relationships/slideLayout" Target="../slideLayouts/slideLayout226.xml"/><Relationship Id="rId130" Type="http://schemas.openxmlformats.org/officeDocument/2006/relationships/slideLayout" Target="../slideLayouts/slideLayout270.xml"/><Relationship Id="rId135" Type="http://schemas.openxmlformats.org/officeDocument/2006/relationships/slideLayout" Target="../slideLayouts/slideLayout275.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9" Type="http://schemas.openxmlformats.org/officeDocument/2006/relationships/slideLayout" Target="../slideLayouts/slideLayout179.xml"/><Relationship Id="rId109" Type="http://schemas.openxmlformats.org/officeDocument/2006/relationships/slideLayout" Target="../slideLayouts/slideLayout249.xml"/><Relationship Id="rId34" Type="http://schemas.openxmlformats.org/officeDocument/2006/relationships/slideLayout" Target="../slideLayouts/slideLayout174.xml"/><Relationship Id="rId50" Type="http://schemas.openxmlformats.org/officeDocument/2006/relationships/slideLayout" Target="../slideLayouts/slideLayout190.xml"/><Relationship Id="rId55" Type="http://schemas.openxmlformats.org/officeDocument/2006/relationships/slideLayout" Target="../slideLayouts/slideLayout195.xml"/><Relationship Id="rId76" Type="http://schemas.openxmlformats.org/officeDocument/2006/relationships/slideLayout" Target="../slideLayouts/slideLayout216.xml"/><Relationship Id="rId97" Type="http://schemas.openxmlformats.org/officeDocument/2006/relationships/slideLayout" Target="../slideLayouts/slideLayout237.xml"/><Relationship Id="rId104" Type="http://schemas.openxmlformats.org/officeDocument/2006/relationships/slideLayout" Target="../slideLayouts/slideLayout244.xml"/><Relationship Id="rId120" Type="http://schemas.openxmlformats.org/officeDocument/2006/relationships/slideLayout" Target="../slideLayouts/slideLayout260.xml"/><Relationship Id="rId125" Type="http://schemas.openxmlformats.org/officeDocument/2006/relationships/slideLayout" Target="../slideLayouts/slideLayout265.xml"/><Relationship Id="rId141" Type="http://schemas.openxmlformats.org/officeDocument/2006/relationships/theme" Target="../theme/theme5.xml"/><Relationship Id="rId7" Type="http://schemas.openxmlformats.org/officeDocument/2006/relationships/slideLayout" Target="../slideLayouts/slideLayout147.xml"/><Relationship Id="rId71" Type="http://schemas.openxmlformats.org/officeDocument/2006/relationships/slideLayout" Target="../slideLayouts/slideLayout211.xml"/><Relationship Id="rId92" Type="http://schemas.openxmlformats.org/officeDocument/2006/relationships/slideLayout" Target="../slideLayouts/slideLayout232.xml"/><Relationship Id="rId2" Type="http://schemas.openxmlformats.org/officeDocument/2006/relationships/slideLayout" Target="../slideLayouts/slideLayout142.xml"/><Relationship Id="rId29" Type="http://schemas.openxmlformats.org/officeDocument/2006/relationships/slideLayout" Target="../slideLayouts/slideLayout169.xml"/><Relationship Id="rId24" Type="http://schemas.openxmlformats.org/officeDocument/2006/relationships/slideLayout" Target="../slideLayouts/slideLayout164.xml"/><Relationship Id="rId40" Type="http://schemas.openxmlformats.org/officeDocument/2006/relationships/slideLayout" Target="../slideLayouts/slideLayout180.xml"/><Relationship Id="rId45" Type="http://schemas.openxmlformats.org/officeDocument/2006/relationships/slideLayout" Target="../slideLayouts/slideLayout185.xml"/><Relationship Id="rId66" Type="http://schemas.openxmlformats.org/officeDocument/2006/relationships/slideLayout" Target="../slideLayouts/slideLayout206.xml"/><Relationship Id="rId87" Type="http://schemas.openxmlformats.org/officeDocument/2006/relationships/slideLayout" Target="../slideLayouts/slideLayout227.xml"/><Relationship Id="rId110" Type="http://schemas.openxmlformats.org/officeDocument/2006/relationships/slideLayout" Target="../slideLayouts/slideLayout250.xml"/><Relationship Id="rId115" Type="http://schemas.openxmlformats.org/officeDocument/2006/relationships/slideLayout" Target="../slideLayouts/slideLayout255.xml"/><Relationship Id="rId131" Type="http://schemas.openxmlformats.org/officeDocument/2006/relationships/slideLayout" Target="../slideLayouts/slideLayout271.xml"/><Relationship Id="rId136" Type="http://schemas.openxmlformats.org/officeDocument/2006/relationships/slideLayout" Target="../slideLayouts/slideLayout276.xml"/><Relationship Id="rId61" Type="http://schemas.openxmlformats.org/officeDocument/2006/relationships/slideLayout" Target="../slideLayouts/slideLayout201.xml"/><Relationship Id="rId82" Type="http://schemas.openxmlformats.org/officeDocument/2006/relationships/slideLayout" Target="../slideLayouts/slideLayout222.xml"/><Relationship Id="rId19" Type="http://schemas.openxmlformats.org/officeDocument/2006/relationships/slideLayout" Target="../slideLayouts/slideLayout159.xml"/><Relationship Id="rId14" Type="http://schemas.openxmlformats.org/officeDocument/2006/relationships/slideLayout" Target="../slideLayouts/slideLayout154.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56" Type="http://schemas.openxmlformats.org/officeDocument/2006/relationships/slideLayout" Target="../slideLayouts/slideLayout196.xml"/><Relationship Id="rId77" Type="http://schemas.openxmlformats.org/officeDocument/2006/relationships/slideLayout" Target="../slideLayouts/slideLayout217.xml"/><Relationship Id="rId100" Type="http://schemas.openxmlformats.org/officeDocument/2006/relationships/slideLayout" Target="../slideLayouts/slideLayout240.xml"/><Relationship Id="rId105" Type="http://schemas.openxmlformats.org/officeDocument/2006/relationships/slideLayout" Target="../slideLayouts/slideLayout245.xml"/><Relationship Id="rId126" Type="http://schemas.openxmlformats.org/officeDocument/2006/relationships/slideLayout" Target="../slideLayouts/slideLayout266.xml"/><Relationship Id="rId8" Type="http://schemas.openxmlformats.org/officeDocument/2006/relationships/slideLayout" Target="../slideLayouts/slideLayout148.xml"/><Relationship Id="rId51" Type="http://schemas.openxmlformats.org/officeDocument/2006/relationships/slideLayout" Target="../slideLayouts/slideLayout191.xml"/><Relationship Id="rId72" Type="http://schemas.openxmlformats.org/officeDocument/2006/relationships/slideLayout" Target="../slideLayouts/slideLayout212.xml"/><Relationship Id="rId93" Type="http://schemas.openxmlformats.org/officeDocument/2006/relationships/slideLayout" Target="../slideLayouts/slideLayout233.xml"/><Relationship Id="rId98" Type="http://schemas.openxmlformats.org/officeDocument/2006/relationships/slideLayout" Target="../slideLayouts/slideLayout238.xml"/><Relationship Id="rId121" Type="http://schemas.openxmlformats.org/officeDocument/2006/relationships/slideLayout" Target="../slideLayouts/slideLayout261.xml"/><Relationship Id="rId3" Type="http://schemas.openxmlformats.org/officeDocument/2006/relationships/slideLayout" Target="../slideLayouts/slideLayout143.xml"/><Relationship Id="rId25" Type="http://schemas.openxmlformats.org/officeDocument/2006/relationships/slideLayout" Target="../slideLayouts/slideLayout165.xml"/><Relationship Id="rId46" Type="http://schemas.openxmlformats.org/officeDocument/2006/relationships/slideLayout" Target="../slideLayouts/slideLayout186.xml"/><Relationship Id="rId67" Type="http://schemas.openxmlformats.org/officeDocument/2006/relationships/slideLayout" Target="../slideLayouts/slideLayout207.xml"/><Relationship Id="rId116" Type="http://schemas.openxmlformats.org/officeDocument/2006/relationships/slideLayout" Target="../slideLayouts/slideLayout256.xml"/><Relationship Id="rId137" Type="http://schemas.openxmlformats.org/officeDocument/2006/relationships/slideLayout" Target="../slideLayouts/slideLayout277.xml"/><Relationship Id="rId20" Type="http://schemas.openxmlformats.org/officeDocument/2006/relationships/slideLayout" Target="../slideLayouts/slideLayout160.xml"/><Relationship Id="rId41" Type="http://schemas.openxmlformats.org/officeDocument/2006/relationships/slideLayout" Target="../slideLayouts/slideLayout181.xml"/><Relationship Id="rId62" Type="http://schemas.openxmlformats.org/officeDocument/2006/relationships/slideLayout" Target="../slideLayouts/slideLayout202.xml"/><Relationship Id="rId83" Type="http://schemas.openxmlformats.org/officeDocument/2006/relationships/slideLayout" Target="../slideLayouts/slideLayout223.xml"/><Relationship Id="rId88" Type="http://schemas.openxmlformats.org/officeDocument/2006/relationships/slideLayout" Target="../slideLayouts/slideLayout228.xml"/><Relationship Id="rId111" Type="http://schemas.openxmlformats.org/officeDocument/2006/relationships/slideLayout" Target="../slideLayouts/slideLayout251.xml"/><Relationship Id="rId132" Type="http://schemas.openxmlformats.org/officeDocument/2006/relationships/slideLayout" Target="../slideLayouts/slideLayout272.xml"/><Relationship Id="rId15" Type="http://schemas.openxmlformats.org/officeDocument/2006/relationships/slideLayout" Target="../slideLayouts/slideLayout155.xml"/><Relationship Id="rId36" Type="http://schemas.openxmlformats.org/officeDocument/2006/relationships/slideLayout" Target="../slideLayouts/slideLayout176.xml"/><Relationship Id="rId57" Type="http://schemas.openxmlformats.org/officeDocument/2006/relationships/slideLayout" Target="../slideLayouts/slideLayout197.xml"/><Relationship Id="rId106" Type="http://schemas.openxmlformats.org/officeDocument/2006/relationships/slideLayout" Target="../slideLayouts/slideLayout246.xml"/><Relationship Id="rId127" Type="http://schemas.openxmlformats.org/officeDocument/2006/relationships/slideLayout" Target="../slideLayouts/slideLayout267.xml"/><Relationship Id="rId10" Type="http://schemas.openxmlformats.org/officeDocument/2006/relationships/slideLayout" Target="../slideLayouts/slideLayout150.xml"/><Relationship Id="rId31" Type="http://schemas.openxmlformats.org/officeDocument/2006/relationships/slideLayout" Target="../slideLayouts/slideLayout171.xml"/><Relationship Id="rId52" Type="http://schemas.openxmlformats.org/officeDocument/2006/relationships/slideLayout" Target="../slideLayouts/slideLayout192.xml"/><Relationship Id="rId73" Type="http://schemas.openxmlformats.org/officeDocument/2006/relationships/slideLayout" Target="../slideLayouts/slideLayout213.xml"/><Relationship Id="rId78" Type="http://schemas.openxmlformats.org/officeDocument/2006/relationships/slideLayout" Target="../slideLayouts/slideLayout218.xml"/><Relationship Id="rId94" Type="http://schemas.openxmlformats.org/officeDocument/2006/relationships/slideLayout" Target="../slideLayouts/slideLayout234.xml"/><Relationship Id="rId99" Type="http://schemas.openxmlformats.org/officeDocument/2006/relationships/slideLayout" Target="../slideLayouts/slideLayout239.xml"/><Relationship Id="rId101" Type="http://schemas.openxmlformats.org/officeDocument/2006/relationships/slideLayout" Target="../slideLayouts/slideLayout241.xml"/><Relationship Id="rId122" Type="http://schemas.openxmlformats.org/officeDocument/2006/relationships/slideLayout" Target="../slideLayouts/slideLayout262.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26" Type="http://schemas.openxmlformats.org/officeDocument/2006/relationships/slideLayout" Target="../slideLayouts/slideLayout166.xml"/><Relationship Id="rId47" Type="http://schemas.openxmlformats.org/officeDocument/2006/relationships/slideLayout" Target="../slideLayouts/slideLayout187.xml"/><Relationship Id="rId68" Type="http://schemas.openxmlformats.org/officeDocument/2006/relationships/slideLayout" Target="../slideLayouts/slideLayout208.xml"/><Relationship Id="rId89" Type="http://schemas.openxmlformats.org/officeDocument/2006/relationships/slideLayout" Target="../slideLayouts/slideLayout229.xml"/><Relationship Id="rId112" Type="http://schemas.openxmlformats.org/officeDocument/2006/relationships/slideLayout" Target="../slideLayouts/slideLayout252.xml"/><Relationship Id="rId133" Type="http://schemas.openxmlformats.org/officeDocument/2006/relationships/slideLayout" Target="../slideLayouts/slideLayout273.xml"/><Relationship Id="rId16" Type="http://schemas.openxmlformats.org/officeDocument/2006/relationships/slideLayout" Target="../slideLayouts/slideLayout15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93.xml"/><Relationship Id="rId18" Type="http://schemas.openxmlformats.org/officeDocument/2006/relationships/slideLayout" Target="../slideLayouts/slideLayout298.xml"/><Relationship Id="rId26" Type="http://schemas.openxmlformats.org/officeDocument/2006/relationships/slideLayout" Target="../slideLayouts/slideLayout306.xml"/><Relationship Id="rId39" Type="http://schemas.openxmlformats.org/officeDocument/2006/relationships/slideLayout" Target="../slideLayouts/slideLayout319.xml"/><Relationship Id="rId21" Type="http://schemas.openxmlformats.org/officeDocument/2006/relationships/slideLayout" Target="../slideLayouts/slideLayout301.xml"/><Relationship Id="rId34" Type="http://schemas.openxmlformats.org/officeDocument/2006/relationships/slideLayout" Target="../slideLayouts/slideLayout314.xml"/><Relationship Id="rId42" Type="http://schemas.openxmlformats.org/officeDocument/2006/relationships/theme" Target="../theme/theme6.xml"/><Relationship Id="rId7" Type="http://schemas.openxmlformats.org/officeDocument/2006/relationships/slideLayout" Target="../slideLayouts/slideLayout287.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20" Type="http://schemas.openxmlformats.org/officeDocument/2006/relationships/slideLayout" Target="../slideLayouts/slideLayout300.xml"/><Relationship Id="rId29" Type="http://schemas.openxmlformats.org/officeDocument/2006/relationships/slideLayout" Target="../slideLayouts/slideLayout309.xml"/><Relationship Id="rId41" Type="http://schemas.openxmlformats.org/officeDocument/2006/relationships/slideLayout" Target="../slideLayouts/slideLayout321.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24" Type="http://schemas.openxmlformats.org/officeDocument/2006/relationships/slideLayout" Target="../slideLayouts/slideLayout304.xml"/><Relationship Id="rId32" Type="http://schemas.openxmlformats.org/officeDocument/2006/relationships/slideLayout" Target="../slideLayouts/slideLayout312.xml"/><Relationship Id="rId37" Type="http://schemas.openxmlformats.org/officeDocument/2006/relationships/slideLayout" Target="../slideLayouts/slideLayout317.xml"/><Relationship Id="rId40" Type="http://schemas.openxmlformats.org/officeDocument/2006/relationships/slideLayout" Target="../slideLayouts/slideLayout320.xml"/><Relationship Id="rId5" Type="http://schemas.openxmlformats.org/officeDocument/2006/relationships/slideLayout" Target="../slideLayouts/slideLayout285.xml"/><Relationship Id="rId15" Type="http://schemas.openxmlformats.org/officeDocument/2006/relationships/slideLayout" Target="../slideLayouts/slideLayout295.xml"/><Relationship Id="rId23" Type="http://schemas.openxmlformats.org/officeDocument/2006/relationships/slideLayout" Target="../slideLayouts/slideLayout303.xml"/><Relationship Id="rId28" Type="http://schemas.openxmlformats.org/officeDocument/2006/relationships/slideLayout" Target="../slideLayouts/slideLayout308.xml"/><Relationship Id="rId36" Type="http://schemas.openxmlformats.org/officeDocument/2006/relationships/slideLayout" Target="../slideLayouts/slideLayout316.xml"/><Relationship Id="rId10" Type="http://schemas.openxmlformats.org/officeDocument/2006/relationships/slideLayout" Target="../slideLayouts/slideLayout290.xml"/><Relationship Id="rId19" Type="http://schemas.openxmlformats.org/officeDocument/2006/relationships/slideLayout" Target="../slideLayouts/slideLayout299.xml"/><Relationship Id="rId31" Type="http://schemas.openxmlformats.org/officeDocument/2006/relationships/slideLayout" Target="../slideLayouts/slideLayout311.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 Id="rId22" Type="http://schemas.openxmlformats.org/officeDocument/2006/relationships/slideLayout" Target="../slideLayouts/slideLayout302.xml"/><Relationship Id="rId27" Type="http://schemas.openxmlformats.org/officeDocument/2006/relationships/slideLayout" Target="../slideLayouts/slideLayout307.xml"/><Relationship Id="rId30" Type="http://schemas.openxmlformats.org/officeDocument/2006/relationships/slideLayout" Target="../slideLayouts/slideLayout310.xml"/><Relationship Id="rId35" Type="http://schemas.openxmlformats.org/officeDocument/2006/relationships/slideLayout" Target="../slideLayouts/slideLayout315.xml"/><Relationship Id="rId8" Type="http://schemas.openxmlformats.org/officeDocument/2006/relationships/slideLayout" Target="../slideLayouts/slideLayout288.xml"/><Relationship Id="rId3" Type="http://schemas.openxmlformats.org/officeDocument/2006/relationships/slideLayout" Target="../slideLayouts/slideLayout283.xml"/><Relationship Id="rId12" Type="http://schemas.openxmlformats.org/officeDocument/2006/relationships/slideLayout" Target="../slideLayouts/slideLayout292.xml"/><Relationship Id="rId17" Type="http://schemas.openxmlformats.org/officeDocument/2006/relationships/slideLayout" Target="../slideLayouts/slideLayout297.xml"/><Relationship Id="rId25" Type="http://schemas.openxmlformats.org/officeDocument/2006/relationships/slideLayout" Target="../slideLayouts/slideLayout305.xml"/><Relationship Id="rId33" Type="http://schemas.openxmlformats.org/officeDocument/2006/relationships/slideLayout" Target="../slideLayouts/slideLayout313.xml"/><Relationship Id="rId38" Type="http://schemas.openxmlformats.org/officeDocument/2006/relationships/slideLayout" Target="../slideLayouts/slideLayout31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34.xml"/><Relationship Id="rId18" Type="http://schemas.openxmlformats.org/officeDocument/2006/relationships/slideLayout" Target="../slideLayouts/slideLayout339.xml"/><Relationship Id="rId26" Type="http://schemas.openxmlformats.org/officeDocument/2006/relationships/slideLayout" Target="../slideLayouts/slideLayout347.xml"/><Relationship Id="rId21" Type="http://schemas.openxmlformats.org/officeDocument/2006/relationships/slideLayout" Target="../slideLayouts/slideLayout342.xml"/><Relationship Id="rId34" Type="http://schemas.openxmlformats.org/officeDocument/2006/relationships/slideLayout" Target="../slideLayouts/slideLayout355.xml"/><Relationship Id="rId7" Type="http://schemas.openxmlformats.org/officeDocument/2006/relationships/slideLayout" Target="../slideLayouts/slideLayout328.xml"/><Relationship Id="rId12" Type="http://schemas.openxmlformats.org/officeDocument/2006/relationships/slideLayout" Target="../slideLayouts/slideLayout333.xml"/><Relationship Id="rId17" Type="http://schemas.openxmlformats.org/officeDocument/2006/relationships/slideLayout" Target="../slideLayouts/slideLayout338.xml"/><Relationship Id="rId25" Type="http://schemas.openxmlformats.org/officeDocument/2006/relationships/slideLayout" Target="../slideLayouts/slideLayout346.xml"/><Relationship Id="rId33" Type="http://schemas.openxmlformats.org/officeDocument/2006/relationships/slideLayout" Target="../slideLayouts/slideLayout354.xml"/><Relationship Id="rId2" Type="http://schemas.openxmlformats.org/officeDocument/2006/relationships/slideLayout" Target="../slideLayouts/slideLayout323.xml"/><Relationship Id="rId16" Type="http://schemas.openxmlformats.org/officeDocument/2006/relationships/slideLayout" Target="../slideLayouts/slideLayout337.xml"/><Relationship Id="rId20" Type="http://schemas.openxmlformats.org/officeDocument/2006/relationships/slideLayout" Target="../slideLayouts/slideLayout341.xml"/><Relationship Id="rId29" Type="http://schemas.openxmlformats.org/officeDocument/2006/relationships/slideLayout" Target="../slideLayouts/slideLayout350.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24" Type="http://schemas.openxmlformats.org/officeDocument/2006/relationships/slideLayout" Target="../slideLayouts/slideLayout345.xml"/><Relationship Id="rId32" Type="http://schemas.openxmlformats.org/officeDocument/2006/relationships/slideLayout" Target="../slideLayouts/slideLayout353.xml"/><Relationship Id="rId37" Type="http://schemas.openxmlformats.org/officeDocument/2006/relationships/theme" Target="../theme/theme7.xml"/><Relationship Id="rId5" Type="http://schemas.openxmlformats.org/officeDocument/2006/relationships/slideLayout" Target="../slideLayouts/slideLayout326.xml"/><Relationship Id="rId15" Type="http://schemas.openxmlformats.org/officeDocument/2006/relationships/slideLayout" Target="../slideLayouts/slideLayout336.xml"/><Relationship Id="rId23" Type="http://schemas.openxmlformats.org/officeDocument/2006/relationships/slideLayout" Target="../slideLayouts/slideLayout344.xml"/><Relationship Id="rId28" Type="http://schemas.openxmlformats.org/officeDocument/2006/relationships/slideLayout" Target="../slideLayouts/slideLayout349.xml"/><Relationship Id="rId36" Type="http://schemas.openxmlformats.org/officeDocument/2006/relationships/slideLayout" Target="../slideLayouts/slideLayout357.xml"/><Relationship Id="rId10" Type="http://schemas.openxmlformats.org/officeDocument/2006/relationships/slideLayout" Target="../slideLayouts/slideLayout331.xml"/><Relationship Id="rId19" Type="http://schemas.openxmlformats.org/officeDocument/2006/relationships/slideLayout" Target="../slideLayouts/slideLayout340.xml"/><Relationship Id="rId31" Type="http://schemas.openxmlformats.org/officeDocument/2006/relationships/slideLayout" Target="../slideLayouts/slideLayout352.xml"/><Relationship Id="rId4" Type="http://schemas.openxmlformats.org/officeDocument/2006/relationships/slideLayout" Target="../slideLayouts/slideLayout325.xml"/><Relationship Id="rId9" Type="http://schemas.openxmlformats.org/officeDocument/2006/relationships/slideLayout" Target="../slideLayouts/slideLayout330.xml"/><Relationship Id="rId14" Type="http://schemas.openxmlformats.org/officeDocument/2006/relationships/slideLayout" Target="../slideLayouts/slideLayout335.xml"/><Relationship Id="rId22" Type="http://schemas.openxmlformats.org/officeDocument/2006/relationships/slideLayout" Target="../slideLayouts/slideLayout343.xml"/><Relationship Id="rId27" Type="http://schemas.openxmlformats.org/officeDocument/2006/relationships/slideLayout" Target="../slideLayouts/slideLayout348.xml"/><Relationship Id="rId30" Type="http://schemas.openxmlformats.org/officeDocument/2006/relationships/slideLayout" Target="../slideLayouts/slideLayout351.xml"/><Relationship Id="rId35" Type="http://schemas.openxmlformats.org/officeDocument/2006/relationships/slideLayout" Target="../slideLayouts/slideLayout356.xml"/><Relationship Id="rId8" Type="http://schemas.openxmlformats.org/officeDocument/2006/relationships/slideLayout" Target="../slideLayouts/slideLayout329.xml"/><Relationship Id="rId3" Type="http://schemas.openxmlformats.org/officeDocument/2006/relationships/slideLayout" Target="../slideLayouts/slideLayout32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70.xml"/><Relationship Id="rId18" Type="http://schemas.openxmlformats.org/officeDocument/2006/relationships/slideLayout" Target="../slideLayouts/slideLayout375.xml"/><Relationship Id="rId26" Type="http://schemas.openxmlformats.org/officeDocument/2006/relationships/slideLayout" Target="../slideLayouts/slideLayout383.xml"/><Relationship Id="rId21" Type="http://schemas.openxmlformats.org/officeDocument/2006/relationships/slideLayout" Target="../slideLayouts/slideLayout378.xml"/><Relationship Id="rId34" Type="http://schemas.openxmlformats.org/officeDocument/2006/relationships/slideLayout" Target="../slideLayouts/slideLayout391.xml"/><Relationship Id="rId7" Type="http://schemas.openxmlformats.org/officeDocument/2006/relationships/slideLayout" Target="../slideLayouts/slideLayout364.xml"/><Relationship Id="rId12" Type="http://schemas.openxmlformats.org/officeDocument/2006/relationships/slideLayout" Target="../slideLayouts/slideLayout369.xml"/><Relationship Id="rId17" Type="http://schemas.openxmlformats.org/officeDocument/2006/relationships/slideLayout" Target="../slideLayouts/slideLayout374.xml"/><Relationship Id="rId25" Type="http://schemas.openxmlformats.org/officeDocument/2006/relationships/slideLayout" Target="../slideLayouts/slideLayout382.xml"/><Relationship Id="rId33" Type="http://schemas.openxmlformats.org/officeDocument/2006/relationships/slideLayout" Target="../slideLayouts/slideLayout390.xml"/><Relationship Id="rId2" Type="http://schemas.openxmlformats.org/officeDocument/2006/relationships/slideLayout" Target="../slideLayouts/slideLayout359.xml"/><Relationship Id="rId16" Type="http://schemas.openxmlformats.org/officeDocument/2006/relationships/slideLayout" Target="../slideLayouts/slideLayout373.xml"/><Relationship Id="rId20" Type="http://schemas.openxmlformats.org/officeDocument/2006/relationships/slideLayout" Target="../slideLayouts/slideLayout377.xml"/><Relationship Id="rId29" Type="http://schemas.openxmlformats.org/officeDocument/2006/relationships/slideLayout" Target="../slideLayouts/slideLayout386.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24" Type="http://schemas.openxmlformats.org/officeDocument/2006/relationships/slideLayout" Target="../slideLayouts/slideLayout381.xml"/><Relationship Id="rId32" Type="http://schemas.openxmlformats.org/officeDocument/2006/relationships/slideLayout" Target="../slideLayouts/slideLayout389.xml"/><Relationship Id="rId37" Type="http://schemas.openxmlformats.org/officeDocument/2006/relationships/theme" Target="../theme/theme8.xml"/><Relationship Id="rId5" Type="http://schemas.openxmlformats.org/officeDocument/2006/relationships/slideLayout" Target="../slideLayouts/slideLayout362.xml"/><Relationship Id="rId15" Type="http://schemas.openxmlformats.org/officeDocument/2006/relationships/slideLayout" Target="../slideLayouts/slideLayout372.xml"/><Relationship Id="rId23" Type="http://schemas.openxmlformats.org/officeDocument/2006/relationships/slideLayout" Target="../slideLayouts/slideLayout380.xml"/><Relationship Id="rId28" Type="http://schemas.openxmlformats.org/officeDocument/2006/relationships/slideLayout" Target="../slideLayouts/slideLayout385.xml"/><Relationship Id="rId36" Type="http://schemas.openxmlformats.org/officeDocument/2006/relationships/slideLayout" Target="../slideLayouts/slideLayout393.xml"/><Relationship Id="rId10" Type="http://schemas.openxmlformats.org/officeDocument/2006/relationships/slideLayout" Target="../slideLayouts/slideLayout367.xml"/><Relationship Id="rId19" Type="http://schemas.openxmlformats.org/officeDocument/2006/relationships/slideLayout" Target="../slideLayouts/slideLayout376.xml"/><Relationship Id="rId31" Type="http://schemas.openxmlformats.org/officeDocument/2006/relationships/slideLayout" Target="../slideLayouts/slideLayout388.xml"/><Relationship Id="rId4" Type="http://schemas.openxmlformats.org/officeDocument/2006/relationships/slideLayout" Target="../slideLayouts/slideLayout361.xml"/><Relationship Id="rId9" Type="http://schemas.openxmlformats.org/officeDocument/2006/relationships/slideLayout" Target="../slideLayouts/slideLayout366.xml"/><Relationship Id="rId14" Type="http://schemas.openxmlformats.org/officeDocument/2006/relationships/slideLayout" Target="../slideLayouts/slideLayout371.xml"/><Relationship Id="rId22" Type="http://schemas.openxmlformats.org/officeDocument/2006/relationships/slideLayout" Target="../slideLayouts/slideLayout379.xml"/><Relationship Id="rId27" Type="http://schemas.openxmlformats.org/officeDocument/2006/relationships/slideLayout" Target="../slideLayouts/slideLayout384.xml"/><Relationship Id="rId30" Type="http://schemas.openxmlformats.org/officeDocument/2006/relationships/slideLayout" Target="../slideLayouts/slideLayout387.xml"/><Relationship Id="rId35" Type="http://schemas.openxmlformats.org/officeDocument/2006/relationships/slideLayout" Target="../slideLayouts/slideLayout392.xml"/><Relationship Id="rId8" Type="http://schemas.openxmlformats.org/officeDocument/2006/relationships/slideLayout" Target="../slideLayouts/slideLayout365.xml"/><Relationship Id="rId3" Type="http://schemas.openxmlformats.org/officeDocument/2006/relationships/slideLayout" Target="../slideLayouts/slideLayout360.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406.xml"/><Relationship Id="rId18" Type="http://schemas.openxmlformats.org/officeDocument/2006/relationships/slideLayout" Target="../slideLayouts/slideLayout411.xml"/><Relationship Id="rId26" Type="http://schemas.openxmlformats.org/officeDocument/2006/relationships/slideLayout" Target="../slideLayouts/slideLayout419.xml"/><Relationship Id="rId39" Type="http://schemas.openxmlformats.org/officeDocument/2006/relationships/theme" Target="../theme/theme9.xml"/><Relationship Id="rId21" Type="http://schemas.openxmlformats.org/officeDocument/2006/relationships/slideLayout" Target="../slideLayouts/slideLayout414.xml"/><Relationship Id="rId34" Type="http://schemas.openxmlformats.org/officeDocument/2006/relationships/slideLayout" Target="../slideLayouts/slideLayout427.xml"/><Relationship Id="rId7" Type="http://schemas.openxmlformats.org/officeDocument/2006/relationships/slideLayout" Target="../slideLayouts/slideLayout400.xml"/><Relationship Id="rId12" Type="http://schemas.openxmlformats.org/officeDocument/2006/relationships/slideLayout" Target="../slideLayouts/slideLayout405.xml"/><Relationship Id="rId17" Type="http://schemas.openxmlformats.org/officeDocument/2006/relationships/slideLayout" Target="../slideLayouts/slideLayout410.xml"/><Relationship Id="rId25" Type="http://schemas.openxmlformats.org/officeDocument/2006/relationships/slideLayout" Target="../slideLayouts/slideLayout418.xml"/><Relationship Id="rId33" Type="http://schemas.openxmlformats.org/officeDocument/2006/relationships/slideLayout" Target="../slideLayouts/slideLayout426.xml"/><Relationship Id="rId38" Type="http://schemas.openxmlformats.org/officeDocument/2006/relationships/slideLayout" Target="../slideLayouts/slideLayout431.xml"/><Relationship Id="rId2" Type="http://schemas.openxmlformats.org/officeDocument/2006/relationships/slideLayout" Target="../slideLayouts/slideLayout395.xml"/><Relationship Id="rId16" Type="http://schemas.openxmlformats.org/officeDocument/2006/relationships/slideLayout" Target="../slideLayouts/slideLayout409.xml"/><Relationship Id="rId20" Type="http://schemas.openxmlformats.org/officeDocument/2006/relationships/slideLayout" Target="../slideLayouts/slideLayout413.xml"/><Relationship Id="rId29" Type="http://schemas.openxmlformats.org/officeDocument/2006/relationships/slideLayout" Target="../slideLayouts/slideLayout422.xml"/><Relationship Id="rId1" Type="http://schemas.openxmlformats.org/officeDocument/2006/relationships/slideLayout" Target="../slideLayouts/slideLayout394.xml"/><Relationship Id="rId6" Type="http://schemas.openxmlformats.org/officeDocument/2006/relationships/slideLayout" Target="../slideLayouts/slideLayout399.xml"/><Relationship Id="rId11" Type="http://schemas.openxmlformats.org/officeDocument/2006/relationships/slideLayout" Target="../slideLayouts/slideLayout404.xml"/><Relationship Id="rId24" Type="http://schemas.openxmlformats.org/officeDocument/2006/relationships/slideLayout" Target="../slideLayouts/slideLayout417.xml"/><Relationship Id="rId32" Type="http://schemas.openxmlformats.org/officeDocument/2006/relationships/slideLayout" Target="../slideLayouts/slideLayout425.xml"/><Relationship Id="rId37" Type="http://schemas.openxmlformats.org/officeDocument/2006/relationships/slideLayout" Target="../slideLayouts/slideLayout430.xml"/><Relationship Id="rId5" Type="http://schemas.openxmlformats.org/officeDocument/2006/relationships/slideLayout" Target="../slideLayouts/slideLayout398.xml"/><Relationship Id="rId15" Type="http://schemas.openxmlformats.org/officeDocument/2006/relationships/slideLayout" Target="../slideLayouts/slideLayout408.xml"/><Relationship Id="rId23" Type="http://schemas.openxmlformats.org/officeDocument/2006/relationships/slideLayout" Target="../slideLayouts/slideLayout416.xml"/><Relationship Id="rId28" Type="http://schemas.openxmlformats.org/officeDocument/2006/relationships/slideLayout" Target="../slideLayouts/slideLayout421.xml"/><Relationship Id="rId36" Type="http://schemas.openxmlformats.org/officeDocument/2006/relationships/slideLayout" Target="../slideLayouts/slideLayout429.xml"/><Relationship Id="rId10" Type="http://schemas.openxmlformats.org/officeDocument/2006/relationships/slideLayout" Target="../slideLayouts/slideLayout403.xml"/><Relationship Id="rId19" Type="http://schemas.openxmlformats.org/officeDocument/2006/relationships/slideLayout" Target="../slideLayouts/slideLayout412.xml"/><Relationship Id="rId31" Type="http://schemas.openxmlformats.org/officeDocument/2006/relationships/slideLayout" Target="../slideLayouts/slideLayout424.xml"/><Relationship Id="rId4" Type="http://schemas.openxmlformats.org/officeDocument/2006/relationships/slideLayout" Target="../slideLayouts/slideLayout397.xml"/><Relationship Id="rId9" Type="http://schemas.openxmlformats.org/officeDocument/2006/relationships/slideLayout" Target="../slideLayouts/slideLayout402.xml"/><Relationship Id="rId14" Type="http://schemas.openxmlformats.org/officeDocument/2006/relationships/slideLayout" Target="../slideLayouts/slideLayout407.xml"/><Relationship Id="rId22" Type="http://schemas.openxmlformats.org/officeDocument/2006/relationships/slideLayout" Target="../slideLayouts/slideLayout415.xml"/><Relationship Id="rId27" Type="http://schemas.openxmlformats.org/officeDocument/2006/relationships/slideLayout" Target="../slideLayouts/slideLayout420.xml"/><Relationship Id="rId30" Type="http://schemas.openxmlformats.org/officeDocument/2006/relationships/slideLayout" Target="../slideLayouts/slideLayout423.xml"/><Relationship Id="rId35" Type="http://schemas.openxmlformats.org/officeDocument/2006/relationships/slideLayout" Target="../slideLayouts/slideLayout428.xml"/><Relationship Id="rId8" Type="http://schemas.openxmlformats.org/officeDocument/2006/relationships/slideLayout" Target="../slideLayouts/slideLayout401.xml"/><Relationship Id="rId3" Type="http://schemas.openxmlformats.org/officeDocument/2006/relationships/slideLayout" Target="../slideLayouts/slideLayout3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IBM Cloud / DOC ID / Month XX, 2017 / © 2017 IBM Corporation</a:t>
            </a:r>
            <a:endParaRPr lang="en-US"/>
          </a:p>
        </p:txBody>
      </p:sp>
    </p:spTree>
    <p:extLst>
      <p:ext uri="{BB962C8B-B14F-4D97-AF65-F5344CB8AC3E}">
        <p14:creationId xmlns:p14="http://schemas.microsoft.com/office/powerpoint/2010/main" val="7616794"/>
      </p:ext>
    </p:extLst>
  </p:cSld>
  <p:clrMap bg1="lt1" tx1="dk1" bg2="lt2" tx2="dk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39" r:id="rId12"/>
    <p:sldLayoutId id="2147484140" r:id="rId13"/>
    <p:sldLayoutId id="2147484141" r:id="rId14"/>
    <p:sldLayoutId id="2147484142" r:id="rId15"/>
    <p:sldLayoutId id="2147484143" r:id="rId16"/>
    <p:sldLayoutId id="2147484144" r:id="rId17"/>
    <p:sldLayoutId id="2147484145" r:id="rId18"/>
    <p:sldLayoutId id="2147484146" r:id="rId19"/>
    <p:sldLayoutId id="2147484147" r:id="rId20"/>
    <p:sldLayoutId id="2147484148" r:id="rId21"/>
    <p:sldLayoutId id="2147484149" r:id="rId22"/>
    <p:sldLayoutId id="2147484150" r:id="rId23"/>
    <p:sldLayoutId id="2147484151" r:id="rId24"/>
    <p:sldLayoutId id="2147484152" r:id="rId25"/>
    <p:sldLayoutId id="2147484153" r:id="rId26"/>
    <p:sldLayoutId id="2147484154" r:id="rId27"/>
    <p:sldLayoutId id="2147484155" r:id="rId28"/>
    <p:sldLayoutId id="2147484156" r:id="rId29"/>
    <p:sldLayoutId id="2147484157" r:id="rId30"/>
    <p:sldLayoutId id="2147484158" r:id="rId31"/>
    <p:sldLayoutId id="2147484159" r:id="rId32"/>
    <p:sldLayoutId id="2147484160" r:id="rId33"/>
    <p:sldLayoutId id="2147484161" r:id="rId34"/>
    <p:sldLayoutId id="2147484162" r:id="rId35"/>
    <p:sldLayoutId id="2147484163" r:id="rId36"/>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6" name="Footer Placeholder 8">
            <a:extLst>
              <a:ext uri="{FF2B5EF4-FFF2-40B4-BE49-F238E27FC236}">
                <a16:creationId xmlns:a16="http://schemas.microsoft.com/office/drawing/2014/main" id="{8B56D38B-49CE-B346-8F57-0A2BC1366FF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6" name="Footer Placeholder 8">
            <a:extLst>
              <a:ext uri="{FF2B5EF4-FFF2-40B4-BE49-F238E27FC236}">
                <a16:creationId xmlns:a16="http://schemas.microsoft.com/office/drawing/2014/main" id="{0C92D6DE-9074-A84F-85D2-FAC38D295ED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DOC ID / </a:t>
            </a:r>
            <a:r>
              <a:rPr lang="de-DE" dirty="0" err="1"/>
              <a:t>Month</a:t>
            </a:r>
            <a:r>
              <a:rPr lang="de-DE" dirty="0"/>
              <a:t> XX, 2019 / © 2019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8788399" y="4831559"/>
            <a:ext cx="127001" cy="127001"/>
          </a:xfrm>
          <a:prstGeom prst="rect">
            <a:avLst/>
          </a:prstGeom>
          <a:ln w="12700">
            <a:miter lim="400000"/>
          </a:ln>
        </p:spPr>
        <p:txBody>
          <a:bodyPr wrap="none" lIns="0" tIns="0" rIns="0" bIns="0" anchor="ctr">
            <a:spAutoFit/>
          </a:bodyPr>
          <a:lstStyle>
            <a:lvl1pPr algn="r">
              <a:defRPr sz="600">
                <a:solidFill>
                  <a:srgbClr val="FFFFFF"/>
                </a:solidFill>
              </a:defRPr>
            </a:lvl1pPr>
          </a:lstStyle>
          <a:p>
            <a:fld id="{86CB4B4D-7CA3-9044-876B-883B54F8677D}" type="slidenum">
              <a:t>‹#›</a:t>
            </a:fld>
            <a:endParaRPr/>
          </a:p>
        </p:txBody>
      </p:sp>
      <p:sp>
        <p:nvSpPr>
          <p:cNvPr id="3"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4"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41306996"/>
      </p:ext>
    </p:extLst>
  </p:cSld>
  <p:clrMap bg1="lt1" tx1="dk1" bg2="lt2" tx2="dk2" accent1="accent1" accent2="accent2" accent3="accent3" accent4="accent4" accent5="accent5" accent6="accent6" hlink="hlink" folHlink="folHlink"/>
  <p:sldLayoutIdLst>
    <p:sldLayoutId id="2147483827"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60" r:id="rId32"/>
    <p:sldLayoutId id="2147483861" r:id="rId33"/>
    <p:sldLayoutId id="2147483862" r:id="rId34"/>
    <p:sldLayoutId id="2147483863" r:id="rId35"/>
    <p:sldLayoutId id="2147483864" r:id="rId36"/>
    <p:sldLayoutId id="2147483865" r:id="rId37"/>
    <p:sldLayoutId id="2147483866" r:id="rId38"/>
    <p:sldLayoutId id="2147483867" r:id="rId39"/>
    <p:sldLayoutId id="2147483868" r:id="rId40"/>
    <p:sldLayoutId id="2147483869" r:id="rId41"/>
    <p:sldLayoutId id="2147483870" r:id="rId42"/>
    <p:sldLayoutId id="2147483871" r:id="rId43"/>
    <p:sldLayoutId id="2147483872" r:id="rId44"/>
    <p:sldLayoutId id="2147483873" r:id="rId45"/>
    <p:sldLayoutId id="2147483874" r:id="rId46"/>
    <p:sldLayoutId id="2147483875" r:id="rId47"/>
    <p:sldLayoutId id="2147483876" r:id="rId48"/>
    <p:sldLayoutId id="2147483877" r:id="rId49"/>
    <p:sldLayoutId id="2147483878" r:id="rId50"/>
    <p:sldLayoutId id="2147483879" r:id="rId51"/>
    <p:sldLayoutId id="2147483880" r:id="rId52"/>
    <p:sldLayoutId id="2147483881" r:id="rId53"/>
    <p:sldLayoutId id="2147483882" r:id="rId54"/>
    <p:sldLayoutId id="2147483883" r:id="rId55"/>
    <p:sldLayoutId id="2147483884" r:id="rId56"/>
    <p:sldLayoutId id="2147483885" r:id="rId57"/>
    <p:sldLayoutId id="2147483886" r:id="rId58"/>
    <p:sldLayoutId id="2147483887" r:id="rId59"/>
    <p:sldLayoutId id="2147483888" r:id="rId60"/>
    <p:sldLayoutId id="2147483889" r:id="rId61"/>
    <p:sldLayoutId id="2147483890" r:id="rId62"/>
    <p:sldLayoutId id="2147483891" r:id="rId63"/>
    <p:sldLayoutId id="2147483892" r:id="rId64"/>
    <p:sldLayoutId id="2147483893" r:id="rId65"/>
    <p:sldLayoutId id="2147483894" r:id="rId66"/>
    <p:sldLayoutId id="2147483895" r:id="rId67"/>
    <p:sldLayoutId id="2147483896" r:id="rId68"/>
    <p:sldLayoutId id="2147483897" r:id="rId69"/>
    <p:sldLayoutId id="2147483898" r:id="rId70"/>
    <p:sldLayoutId id="2147483899" r:id="rId71"/>
    <p:sldLayoutId id="2147483900" r:id="rId72"/>
    <p:sldLayoutId id="2147483901" r:id="rId73"/>
    <p:sldLayoutId id="2147483902" r:id="rId74"/>
    <p:sldLayoutId id="2147483903" r:id="rId75"/>
    <p:sldLayoutId id="2147483904" r:id="rId76"/>
    <p:sldLayoutId id="2147483905" r:id="rId77"/>
    <p:sldLayoutId id="2147483906" r:id="rId78"/>
    <p:sldLayoutId id="2147483907" r:id="rId79"/>
    <p:sldLayoutId id="2147483908" r:id="rId80"/>
    <p:sldLayoutId id="2147483909" r:id="rId81"/>
    <p:sldLayoutId id="2147483910" r:id="rId82"/>
    <p:sldLayoutId id="2147483911" r:id="rId83"/>
    <p:sldLayoutId id="2147483912" r:id="rId84"/>
    <p:sldLayoutId id="2147483913" r:id="rId85"/>
    <p:sldLayoutId id="2147483914" r:id="rId86"/>
    <p:sldLayoutId id="2147483915" r:id="rId87"/>
    <p:sldLayoutId id="2147483916" r:id="rId88"/>
    <p:sldLayoutId id="2147483917" r:id="rId89"/>
    <p:sldLayoutId id="2147483918" r:id="rId90"/>
    <p:sldLayoutId id="2147483919" r:id="rId91"/>
    <p:sldLayoutId id="2147483920" r:id="rId92"/>
    <p:sldLayoutId id="2147483921" r:id="rId93"/>
    <p:sldLayoutId id="2147483922" r:id="rId94"/>
    <p:sldLayoutId id="2147483923" r:id="rId95"/>
    <p:sldLayoutId id="2147483924" r:id="rId96"/>
    <p:sldLayoutId id="2147483925" r:id="rId97"/>
    <p:sldLayoutId id="2147483926" r:id="rId98"/>
    <p:sldLayoutId id="2147483927" r:id="rId99"/>
    <p:sldLayoutId id="2147483928" r:id="rId100"/>
    <p:sldLayoutId id="2147483929" r:id="rId101"/>
    <p:sldLayoutId id="2147483930" r:id="rId102"/>
    <p:sldLayoutId id="2147483931" r:id="rId103"/>
    <p:sldLayoutId id="2147483932" r:id="rId104"/>
    <p:sldLayoutId id="2147483933" r:id="rId105"/>
    <p:sldLayoutId id="2147483934" r:id="rId106"/>
    <p:sldLayoutId id="2147483935" r:id="rId107"/>
    <p:sldLayoutId id="2147483936" r:id="rId108"/>
    <p:sldLayoutId id="2147483937" r:id="rId109"/>
    <p:sldLayoutId id="2147483938" r:id="rId110"/>
    <p:sldLayoutId id="2147483939" r:id="rId111"/>
    <p:sldLayoutId id="2147483940" r:id="rId112"/>
    <p:sldLayoutId id="2147483941" r:id="rId113"/>
    <p:sldLayoutId id="2147483942" r:id="rId114"/>
    <p:sldLayoutId id="2147483943" r:id="rId115"/>
    <p:sldLayoutId id="2147483944" r:id="rId116"/>
    <p:sldLayoutId id="2147483945" r:id="rId117"/>
    <p:sldLayoutId id="2147483946" r:id="rId118"/>
    <p:sldLayoutId id="2147483947" r:id="rId119"/>
    <p:sldLayoutId id="2147483948" r:id="rId120"/>
    <p:sldLayoutId id="2147483949" r:id="rId121"/>
    <p:sldLayoutId id="2147483950" r:id="rId122"/>
    <p:sldLayoutId id="2147483951" r:id="rId123"/>
    <p:sldLayoutId id="2147483952" r:id="rId124"/>
    <p:sldLayoutId id="2147483953" r:id="rId125"/>
    <p:sldLayoutId id="2147483954" r:id="rId126"/>
    <p:sldLayoutId id="2147483955" r:id="rId127"/>
    <p:sldLayoutId id="2147483956" r:id="rId128"/>
    <p:sldLayoutId id="2147483957" r:id="rId129"/>
    <p:sldLayoutId id="2147483958" r:id="rId130"/>
    <p:sldLayoutId id="2147483959" r:id="rId131"/>
    <p:sldLayoutId id="2147483960" r:id="rId132"/>
    <p:sldLayoutId id="2147483961" r:id="rId133"/>
    <p:sldLayoutId id="2147483962" r:id="rId134"/>
    <p:sldLayoutId id="2147483963" r:id="rId135"/>
    <p:sldLayoutId id="2147483964" r:id="rId136"/>
    <p:sldLayoutId id="2147483965" r:id="rId137"/>
    <p:sldLayoutId id="2147483966" r:id="rId138"/>
    <p:sldLayoutId id="2147483967" r:id="rId139"/>
    <p:sldLayoutId id="2147483968" r:id="rId140"/>
  </p:sldLayoutIdLst>
  <p:transition spd="med"/>
  <p:txStyles>
    <p:titleStyle>
      <a:lvl1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1pPr>
      <a:lvl2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2pPr>
      <a:lvl3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3pPr>
      <a:lvl4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4pPr>
      <a:lvl5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5pPr>
      <a:lvl6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6pPr>
      <a:lvl7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7pPr>
      <a:lvl8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8pPr>
      <a:lvl9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9pPr>
    </p:titleStyle>
    <p:bodyStyle>
      <a:lvl1pPr marL="0" marR="0" indent="0" algn="l" defTabSz="457200" rtl="0" latinLnBrk="0">
        <a:lnSpc>
          <a:spcPct val="100000"/>
        </a:lnSpc>
        <a:spcBef>
          <a:spcPts val="1100"/>
        </a:spcBef>
        <a:spcAft>
          <a:spcPts val="0"/>
        </a:spcAft>
        <a:buClrTx/>
        <a:buSzTx/>
        <a:buFontTx/>
        <a:buNone/>
        <a:tabLst/>
        <a:defRPr sz="1400" b="0" i="0" u="none" strike="noStrike" cap="none" spc="0" baseline="0">
          <a:solidFill>
            <a:srgbClr val="FFFFFF"/>
          </a:solidFill>
          <a:uFillTx/>
          <a:latin typeface="IBM Plex Sans"/>
          <a:ea typeface="IBM Plex Sans"/>
          <a:cs typeface="IBM Plex Sans"/>
          <a:sym typeface="IBM Plex Sans"/>
        </a:defRPr>
      </a:lvl1pPr>
      <a:lvl2pPr marL="173037"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2pPr>
      <a:lvl3pPr marL="396875"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3pPr>
      <a:lvl4pPr marL="625475" marR="0" indent="-168275"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4pPr>
      <a:lvl5pPr marL="803275"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5pPr>
      <a:lvl6pPr marL="24460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6pPr>
      <a:lvl7pPr marL="29032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7pPr>
      <a:lvl8pPr marL="33604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8pPr>
      <a:lvl9pPr marL="38176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9pPr>
    </p:bodyStyle>
    <p:otherStyle>
      <a:lvl1pPr marL="0" marR="0" indent="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3429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6858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10287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13716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17145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20574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24003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27432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1" y="201170"/>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6"/>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Arial" charset="0"/>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Arial" charset="0"/>
                <a:ea typeface="Arial" charset="0"/>
                <a:cs typeface="Arial" charset="0"/>
              </a:defRPr>
            </a:lvl1pPr>
          </a:lstStyle>
          <a:p>
            <a:r>
              <a:rPr lang="en-US" dirty="0"/>
              <a:t>IBM Cloud / DOC ID / Month XX, 2018 / © 2018 IBM Corporation</a:t>
            </a:r>
          </a:p>
        </p:txBody>
      </p:sp>
    </p:spTree>
    <p:extLst>
      <p:ext uri="{BB962C8B-B14F-4D97-AF65-F5344CB8AC3E}">
        <p14:creationId xmlns:p14="http://schemas.microsoft.com/office/powerpoint/2010/main" val="2952748403"/>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3996" r:id="rId26"/>
    <p:sldLayoutId id="2147483997" r:id="rId27"/>
    <p:sldLayoutId id="2147483998" r:id="rId28"/>
    <p:sldLayoutId id="2147483999" r:id="rId29"/>
    <p:sldLayoutId id="2147484000" r:id="rId30"/>
    <p:sldLayoutId id="2147484001" r:id="rId31"/>
    <p:sldLayoutId id="2147484002" r:id="rId32"/>
    <p:sldLayoutId id="2147484003" r:id="rId33"/>
    <p:sldLayoutId id="2147484004" r:id="rId34"/>
    <p:sldLayoutId id="2147484005" r:id="rId35"/>
    <p:sldLayoutId id="2147484006" r:id="rId36"/>
    <p:sldLayoutId id="2147484007" r:id="rId37"/>
    <p:sldLayoutId id="2147484008" r:id="rId38"/>
    <p:sldLayoutId id="2147484009" r:id="rId39"/>
    <p:sldLayoutId id="2147484010" r:id="rId40"/>
    <p:sldLayoutId id="2147484011" r:id="rId41"/>
  </p:sldLayoutIdLst>
  <p:hf hdr="0" dt="0"/>
  <p:txStyles>
    <p:titleStyle>
      <a:lvl1pPr algn="l" defTabSz="457052" rtl="0" eaLnBrk="1" latinLnBrk="0" hangingPunct="1">
        <a:lnSpc>
          <a:spcPct val="90000"/>
        </a:lnSpc>
        <a:spcBef>
          <a:spcPct val="0"/>
        </a:spcBef>
        <a:buNone/>
        <a:defRPr sz="2399" b="0" i="0" kern="1200">
          <a:solidFill>
            <a:schemeClr val="bg2"/>
          </a:solidFill>
          <a:latin typeface="Arial" charset="0"/>
          <a:ea typeface="Arial" charset="0"/>
          <a:cs typeface="Arial" charset="0"/>
        </a:defRPr>
      </a:lvl1pPr>
    </p:titleStyle>
    <p:bodyStyle>
      <a:lvl1pPr marL="0" indent="0" algn="l" defTabSz="457052" rtl="0" eaLnBrk="1" latinLnBrk="0" hangingPunct="1">
        <a:lnSpc>
          <a:spcPct val="100000"/>
        </a:lnSpc>
        <a:spcBef>
          <a:spcPts val="1100"/>
        </a:spcBef>
        <a:buFont typeface="Arial"/>
        <a:buNone/>
        <a:defRPr sz="1400" b="0" i="0" kern="1200">
          <a:solidFill>
            <a:schemeClr val="bg2"/>
          </a:solidFill>
          <a:latin typeface="Arial" charset="0"/>
          <a:ea typeface="Arial" charset="0"/>
          <a:cs typeface="Arial" charset="0"/>
        </a:defRPr>
      </a:lvl1pPr>
      <a:lvl2pPr marL="172982" indent="-172982" algn="l" defTabSz="457052"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2pPr>
      <a:lvl3pPr marL="396746" indent="-172982" algn="l" defTabSz="457052"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3pPr>
      <a:lvl4pPr marL="625272" indent="-168221" algn="l" defTabSz="457052"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4pPr>
      <a:lvl5pPr marL="803015" indent="-172982" algn="l" defTabSz="457052"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5pPr>
      <a:lvl6pPr marL="2513783" indent="-228526" algn="l" defTabSz="457052" rtl="0" eaLnBrk="1" latinLnBrk="0" hangingPunct="1">
        <a:spcBef>
          <a:spcPct val="20000"/>
        </a:spcBef>
        <a:buFont typeface="Arial"/>
        <a:buChar char="•"/>
        <a:defRPr sz="2000" kern="1200">
          <a:solidFill>
            <a:schemeClr val="tx1"/>
          </a:solidFill>
          <a:latin typeface="+mn-lt"/>
          <a:ea typeface="+mn-ea"/>
          <a:cs typeface="+mn-cs"/>
        </a:defRPr>
      </a:lvl6pPr>
      <a:lvl7pPr marL="2970834" indent="-228526" algn="l" defTabSz="457052" rtl="0" eaLnBrk="1" latinLnBrk="0" hangingPunct="1">
        <a:spcBef>
          <a:spcPct val="20000"/>
        </a:spcBef>
        <a:buFont typeface="Arial"/>
        <a:buChar char="•"/>
        <a:defRPr sz="2000" kern="1200">
          <a:solidFill>
            <a:schemeClr val="tx1"/>
          </a:solidFill>
          <a:latin typeface="+mn-lt"/>
          <a:ea typeface="+mn-ea"/>
          <a:cs typeface="+mn-cs"/>
        </a:defRPr>
      </a:lvl7pPr>
      <a:lvl8pPr marL="3427886" indent="-228526" algn="l" defTabSz="457052" rtl="0" eaLnBrk="1" latinLnBrk="0" hangingPunct="1">
        <a:spcBef>
          <a:spcPct val="20000"/>
        </a:spcBef>
        <a:buFont typeface="Arial"/>
        <a:buChar char="•"/>
        <a:defRPr sz="2000" kern="1200">
          <a:solidFill>
            <a:schemeClr val="tx1"/>
          </a:solidFill>
          <a:latin typeface="+mn-lt"/>
          <a:ea typeface="+mn-ea"/>
          <a:cs typeface="+mn-cs"/>
        </a:defRPr>
      </a:lvl8pPr>
      <a:lvl9pPr marL="3884937" indent="-228526" algn="l" defTabSz="45705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52" rtl="0" eaLnBrk="1" latinLnBrk="0" hangingPunct="1">
        <a:defRPr sz="1799" kern="1200">
          <a:solidFill>
            <a:schemeClr val="tx1"/>
          </a:solidFill>
          <a:latin typeface="+mn-lt"/>
          <a:ea typeface="+mn-ea"/>
          <a:cs typeface="+mn-cs"/>
        </a:defRPr>
      </a:lvl1pPr>
      <a:lvl2pPr marL="457052" algn="l" defTabSz="457052" rtl="0" eaLnBrk="1" latinLnBrk="0" hangingPunct="1">
        <a:defRPr sz="1799" kern="1200">
          <a:solidFill>
            <a:schemeClr val="tx1"/>
          </a:solidFill>
          <a:latin typeface="+mn-lt"/>
          <a:ea typeface="+mn-ea"/>
          <a:cs typeface="+mn-cs"/>
        </a:defRPr>
      </a:lvl2pPr>
      <a:lvl3pPr marL="914103" algn="l" defTabSz="457052" rtl="0" eaLnBrk="1" latinLnBrk="0" hangingPunct="1">
        <a:defRPr sz="1799" kern="1200">
          <a:solidFill>
            <a:schemeClr val="tx1"/>
          </a:solidFill>
          <a:latin typeface="+mn-lt"/>
          <a:ea typeface="+mn-ea"/>
          <a:cs typeface="+mn-cs"/>
        </a:defRPr>
      </a:lvl3pPr>
      <a:lvl4pPr marL="1371154" algn="l" defTabSz="457052" rtl="0" eaLnBrk="1" latinLnBrk="0" hangingPunct="1">
        <a:defRPr sz="1799" kern="1200">
          <a:solidFill>
            <a:schemeClr val="tx1"/>
          </a:solidFill>
          <a:latin typeface="+mn-lt"/>
          <a:ea typeface="+mn-ea"/>
          <a:cs typeface="+mn-cs"/>
        </a:defRPr>
      </a:lvl4pPr>
      <a:lvl5pPr marL="1828205" algn="l" defTabSz="457052" rtl="0" eaLnBrk="1" latinLnBrk="0" hangingPunct="1">
        <a:defRPr sz="1799" kern="1200">
          <a:solidFill>
            <a:schemeClr val="tx1"/>
          </a:solidFill>
          <a:latin typeface="+mn-lt"/>
          <a:ea typeface="+mn-ea"/>
          <a:cs typeface="+mn-cs"/>
        </a:defRPr>
      </a:lvl5pPr>
      <a:lvl6pPr marL="2285258" algn="l" defTabSz="457052" rtl="0" eaLnBrk="1" latinLnBrk="0" hangingPunct="1">
        <a:defRPr sz="1799" kern="1200">
          <a:solidFill>
            <a:schemeClr val="tx1"/>
          </a:solidFill>
          <a:latin typeface="+mn-lt"/>
          <a:ea typeface="+mn-ea"/>
          <a:cs typeface="+mn-cs"/>
        </a:defRPr>
      </a:lvl6pPr>
      <a:lvl7pPr marL="2742309" algn="l" defTabSz="457052" rtl="0" eaLnBrk="1" latinLnBrk="0" hangingPunct="1">
        <a:defRPr sz="1799" kern="1200">
          <a:solidFill>
            <a:schemeClr val="tx1"/>
          </a:solidFill>
          <a:latin typeface="+mn-lt"/>
          <a:ea typeface="+mn-ea"/>
          <a:cs typeface="+mn-cs"/>
        </a:defRPr>
      </a:lvl7pPr>
      <a:lvl8pPr marL="3199360" algn="l" defTabSz="457052" rtl="0" eaLnBrk="1" latinLnBrk="0" hangingPunct="1">
        <a:defRPr sz="1799" kern="1200">
          <a:solidFill>
            <a:schemeClr val="tx1"/>
          </a:solidFill>
          <a:latin typeface="+mn-lt"/>
          <a:ea typeface="+mn-ea"/>
          <a:cs typeface="+mn-cs"/>
        </a:defRPr>
      </a:lvl8pPr>
      <a:lvl9pPr marL="3656411" algn="l" defTabSz="45705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Cloud/October 2019 / © 2019 IBM Corporation
</a:t>
            </a:r>
          </a:p>
        </p:txBody>
      </p:sp>
    </p:spTree>
    <p:extLst>
      <p:ext uri="{BB962C8B-B14F-4D97-AF65-F5344CB8AC3E}">
        <p14:creationId xmlns:p14="http://schemas.microsoft.com/office/powerpoint/2010/main" val="2893536970"/>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6" r:id="rId13"/>
    <p:sldLayoutId id="2147484027" r:id="rId14"/>
    <p:sldLayoutId id="2147484028" r:id="rId15"/>
    <p:sldLayoutId id="2147484029" r:id="rId16"/>
    <p:sldLayoutId id="2147484030" r:id="rId17"/>
    <p:sldLayoutId id="2147484031" r:id="rId18"/>
    <p:sldLayoutId id="2147484032" r:id="rId19"/>
    <p:sldLayoutId id="2147484033" r:id="rId20"/>
    <p:sldLayoutId id="2147484034" r:id="rId21"/>
    <p:sldLayoutId id="2147484035" r:id="rId22"/>
    <p:sldLayoutId id="2147484036" r:id="rId23"/>
    <p:sldLayoutId id="2147484037" r:id="rId24"/>
    <p:sldLayoutId id="2147484038" r:id="rId25"/>
    <p:sldLayoutId id="2147484039" r:id="rId26"/>
    <p:sldLayoutId id="2147484040" r:id="rId27"/>
    <p:sldLayoutId id="2147484041" r:id="rId28"/>
    <p:sldLayoutId id="2147484042" r:id="rId29"/>
    <p:sldLayoutId id="2147484043" r:id="rId30"/>
    <p:sldLayoutId id="2147484044" r:id="rId31"/>
    <p:sldLayoutId id="2147484045" r:id="rId32"/>
    <p:sldLayoutId id="2147484046" r:id="rId33"/>
    <p:sldLayoutId id="2147484047" r:id="rId34"/>
    <p:sldLayoutId id="2147484048" r:id="rId35"/>
    <p:sldLayoutId id="2147484050" r:id="rId36"/>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0"/>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6"/>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Think 2019 / © 2019 IBM Corporation
</a:t>
            </a:r>
          </a:p>
        </p:txBody>
      </p:sp>
    </p:spTree>
    <p:extLst>
      <p:ext uri="{BB962C8B-B14F-4D97-AF65-F5344CB8AC3E}">
        <p14:creationId xmlns:p14="http://schemas.microsoft.com/office/powerpoint/2010/main" val="3164633627"/>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 id="2147484063" r:id="rId12"/>
    <p:sldLayoutId id="2147484064" r:id="rId13"/>
    <p:sldLayoutId id="2147484065" r:id="rId14"/>
    <p:sldLayoutId id="2147484066" r:id="rId15"/>
    <p:sldLayoutId id="2147484067" r:id="rId16"/>
    <p:sldLayoutId id="2147484068" r:id="rId17"/>
    <p:sldLayoutId id="2147484069" r:id="rId18"/>
    <p:sldLayoutId id="2147484070" r:id="rId19"/>
    <p:sldLayoutId id="2147484071" r:id="rId20"/>
    <p:sldLayoutId id="2147484072" r:id="rId21"/>
    <p:sldLayoutId id="2147484073" r:id="rId22"/>
    <p:sldLayoutId id="2147484074" r:id="rId23"/>
    <p:sldLayoutId id="2147484075" r:id="rId24"/>
    <p:sldLayoutId id="2147484076" r:id="rId25"/>
    <p:sldLayoutId id="2147484077" r:id="rId26"/>
    <p:sldLayoutId id="2147484078" r:id="rId27"/>
    <p:sldLayoutId id="2147484079" r:id="rId28"/>
    <p:sldLayoutId id="2147484080" r:id="rId29"/>
    <p:sldLayoutId id="2147484081" r:id="rId30"/>
    <p:sldLayoutId id="2147484082" r:id="rId31"/>
    <p:sldLayoutId id="2147484083" r:id="rId32"/>
    <p:sldLayoutId id="2147484084" r:id="rId33"/>
    <p:sldLayoutId id="2147484085" r:id="rId34"/>
    <p:sldLayoutId id="2147484086" r:id="rId35"/>
    <p:sldLayoutId id="2147484087" r:id="rId36"/>
  </p:sldLayoutIdLst>
  <p:hf sldNum="0" hdr="0" dt="0"/>
  <p:txStyles>
    <p:titleStyle>
      <a:lvl1pPr algn="l" defTabSz="457178"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78"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0"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5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45" indent="-168267"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3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8686800" cy="37148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3"/>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 2018 IBM Corporation</a:t>
            </a:r>
            <a:endParaRPr lang="en-US" dirty="0"/>
          </a:p>
        </p:txBody>
      </p:sp>
    </p:spTree>
    <p:extLst>
      <p:ext uri="{BB962C8B-B14F-4D97-AF65-F5344CB8AC3E}">
        <p14:creationId xmlns:p14="http://schemas.microsoft.com/office/powerpoint/2010/main" val="1694050262"/>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04" r:id="rId16"/>
    <p:sldLayoutId id="2147484105" r:id="rId17"/>
    <p:sldLayoutId id="2147484106" r:id="rId18"/>
    <p:sldLayoutId id="2147484107" r:id="rId19"/>
    <p:sldLayoutId id="2147484108" r:id="rId20"/>
    <p:sldLayoutId id="2147484109" r:id="rId21"/>
    <p:sldLayoutId id="2147484110" r:id="rId22"/>
    <p:sldLayoutId id="2147484111" r:id="rId23"/>
    <p:sldLayoutId id="2147484112" r:id="rId24"/>
    <p:sldLayoutId id="2147484113" r:id="rId25"/>
    <p:sldLayoutId id="2147484114" r:id="rId26"/>
    <p:sldLayoutId id="2147484115" r:id="rId27"/>
    <p:sldLayoutId id="2147484116" r:id="rId28"/>
    <p:sldLayoutId id="2147484117" r:id="rId29"/>
    <p:sldLayoutId id="2147484118" r:id="rId30"/>
    <p:sldLayoutId id="2147484119" r:id="rId31"/>
    <p:sldLayoutId id="2147484120" r:id="rId32"/>
    <p:sldLayoutId id="2147484121" r:id="rId33"/>
    <p:sldLayoutId id="2147484122" r:id="rId34"/>
    <p:sldLayoutId id="2147484123" r:id="rId35"/>
    <p:sldLayoutId id="2147484124" r:id="rId36"/>
    <p:sldLayoutId id="2147484125" r:id="rId37"/>
    <p:sldLayoutId id="2147484126" r:id="rId38"/>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8.xml"/></Relationships>
</file>

<file path=ppt/slides/_rels/slide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xml"/><Relationship Id="rId1" Type="http://schemas.openxmlformats.org/officeDocument/2006/relationships/slideLayout" Target="../slideLayouts/slideLayout396.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96.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rhine59/CEMAnsibleTowerIntegration" TargetMode="External"/><Relationship Id="rId2" Type="http://schemas.openxmlformats.org/officeDocument/2006/relationships/notesSlide" Target="../notesSlides/notesSlide3.xml"/><Relationship Id="rId1" Type="http://schemas.openxmlformats.org/officeDocument/2006/relationships/slideLayout" Target="../slideLayouts/slideLayout396.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hyperlink" Target="https://icp-console.apps.169.61.23.248.nip.io/" TargetMode="External"/><Relationship Id="rId2" Type="http://schemas.openxmlformats.org/officeDocument/2006/relationships/notesSlide" Target="../notesSlides/notesSlide4.xml"/><Relationship Id="rId1" Type="http://schemas.openxmlformats.org/officeDocument/2006/relationships/slideLayout" Target="../slideLayouts/slideLayout396.xml"/><Relationship Id="rId6" Type="http://schemas.openxmlformats.org/officeDocument/2006/relationships/hyperlink" Target="https://github.com/rhine59/CEMAnsibleTowerIntegration" TargetMode="External"/><Relationship Id="rId5" Type="http://schemas.openxmlformats.org/officeDocument/2006/relationships/hyperlink" Target="https://fs20atsrv.169.62.229.236.nip.io/" TargetMode="External"/><Relationship Id="rId4" Type="http://schemas.openxmlformats.org/officeDocument/2006/relationships/hyperlink" Target="https://icp-console.apps.169.61.23.248.nip.io/cemui/runbooks/librar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 name="Session Title or  Presentation Name"/>
          <p:cNvSpPr txBox="1"/>
          <p:nvPr/>
        </p:nvSpPr>
        <p:spPr>
          <a:xfrm>
            <a:off x="228599" y="177800"/>
            <a:ext cx="5838245"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lvl="0" hangingPunct="0">
              <a:defRPr sz="2400">
                <a:solidFill>
                  <a:srgbClr val="FFFFFF"/>
                </a:solidFill>
                <a:latin typeface="IBM Plex Sans Light"/>
                <a:ea typeface="IBM Plex Sans Light"/>
                <a:cs typeface="IBM Plex Sans Light"/>
                <a:sym typeface="IBM Plex Sans Light"/>
              </a:defRPr>
            </a:pPr>
            <a:r>
              <a:rPr lang="en-CA" sz="2400" kern="0" dirty="0">
                <a:solidFill>
                  <a:srgbClr val="FFFFFF"/>
                </a:solidFill>
                <a:latin typeface="IBM Plex Sans Light"/>
                <a:sym typeface="IBM Plex Sans Light"/>
              </a:rPr>
              <a:t>Fast Start Lab</a:t>
            </a:r>
          </a:p>
          <a:p>
            <a:pPr lvl="0" hangingPunct="0">
              <a:defRPr sz="2400">
                <a:solidFill>
                  <a:srgbClr val="FFFFFF"/>
                </a:solidFill>
                <a:latin typeface="IBM Plex Sans Light"/>
                <a:ea typeface="IBM Plex Sans Light"/>
                <a:cs typeface="IBM Plex Sans Light"/>
                <a:sym typeface="IBM Plex Sans Light"/>
              </a:defRPr>
            </a:pPr>
            <a:endParaRPr kumimoji="0" lang="en-CA" sz="2400" b="0" i="0" u="none" strike="noStrike" kern="0" cap="none" spc="0" normalizeH="0" baseline="80000" noProof="0" dirty="0">
              <a:ln>
                <a:noFill/>
              </a:ln>
              <a:solidFill>
                <a:srgbClr val="FFFFFF"/>
              </a:solidFill>
              <a:effectLst/>
              <a:uLnTx/>
              <a:uFillTx/>
              <a:latin typeface="IBM Plex Sans Light"/>
              <a:sym typeface="IBM Plex Sans Light"/>
            </a:endParaRPr>
          </a:p>
          <a:p>
            <a:pPr hangingPunct="0">
              <a:defRPr sz="2400">
                <a:solidFill>
                  <a:srgbClr val="FFFFFF"/>
                </a:solidFill>
                <a:latin typeface="IBM Plex Sans Light"/>
                <a:ea typeface="IBM Plex Sans Light"/>
                <a:cs typeface="IBM Plex Sans Light"/>
                <a:sym typeface="IBM Plex Sans Light"/>
              </a:defRPr>
            </a:pPr>
            <a:r>
              <a:rPr lang="en-US" sz="2400" dirty="0">
                <a:sym typeface="IBM Plex Sans Light"/>
              </a:rPr>
              <a:t>ECI09T495BH - </a:t>
            </a:r>
            <a:r>
              <a:rPr lang="en-US" sz="2400" dirty="0" err="1">
                <a:sym typeface="IBM Plex Sans Light"/>
              </a:rPr>
              <a:t>CloudForms</a:t>
            </a:r>
            <a:r>
              <a:rPr lang="en-US" sz="2400" dirty="0">
                <a:sym typeface="IBM Plex Sans Light"/>
              </a:rPr>
              <a:t> and Ansible Value Prop Lab - Part 2</a:t>
            </a:r>
          </a:p>
          <a:p>
            <a:pPr lvl="0" hangingPunct="0">
              <a:defRPr sz="2400">
                <a:solidFill>
                  <a:srgbClr val="FFFFFF"/>
                </a:solidFill>
                <a:latin typeface="IBM Plex Sans Light"/>
                <a:ea typeface="IBM Plex Sans Light"/>
                <a:cs typeface="IBM Plex Sans Light"/>
                <a:sym typeface="IBM Plex Sans Light"/>
              </a:defRPr>
            </a:pPr>
            <a:endParaRPr kumimoji="0" sz="1200" b="0" i="0" u="none" strike="noStrike" kern="0" cap="none" spc="0" normalizeH="0" baseline="80000" noProof="0" dirty="0">
              <a:ln>
                <a:noFill/>
              </a:ln>
              <a:solidFill>
                <a:srgbClr val="FFFFFF"/>
              </a:solidFill>
              <a:effectLst/>
              <a:uLnTx/>
              <a:uFillTx/>
              <a:latin typeface="IBM Plex Sans Light"/>
              <a:sym typeface="IBM Plex Sans Light"/>
            </a:endParaRPr>
          </a:p>
        </p:txBody>
      </p:sp>
    </p:spTree>
    <p:extLst>
      <p:ext uri="{BB962C8B-B14F-4D97-AF65-F5344CB8AC3E}">
        <p14:creationId xmlns:p14="http://schemas.microsoft.com/office/powerpoint/2010/main" val="1637136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ssion Title or  Presentation Name">
            <a:extLst>
              <a:ext uri="{FF2B5EF4-FFF2-40B4-BE49-F238E27FC236}">
                <a16:creationId xmlns:a16="http://schemas.microsoft.com/office/drawing/2014/main" id="{2D08F295-1A9C-1543-8CEB-27E15535EA21}"/>
              </a:ext>
            </a:extLst>
          </p:cNvPr>
          <p:cNvSpPr txBox="1"/>
          <p:nvPr/>
        </p:nvSpPr>
        <p:spPr>
          <a:xfrm>
            <a:off x="228599" y="177800"/>
            <a:ext cx="5838245"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a:solidFill>
                  <a:srgbClr val="FFFFFF"/>
                </a:solidFill>
                <a:latin typeface="IBM Plex Sans Light"/>
                <a:ea typeface="IBM Plex Sans Light"/>
                <a:cs typeface="IBM Plex Sans Light"/>
                <a:sym typeface="IBM Plex Sans Light"/>
              </a:defRPr>
            </a:pPr>
            <a:r>
              <a:rPr lang="en-US" dirty="0">
                <a:solidFill>
                  <a:schemeClr val="bg1"/>
                </a:solidFill>
                <a:latin typeface="IBM Plex Sans Light" panose="020B0403050000000000" pitchFamily="34" charset="77"/>
              </a:rPr>
              <a:t>Legal Disclaimer</a:t>
            </a:r>
          </a:p>
        </p:txBody>
      </p:sp>
      <p:sp>
        <p:nvSpPr>
          <p:cNvPr id="4" name="Legal Disclaimer…">
            <a:extLst>
              <a:ext uri="{FF2B5EF4-FFF2-40B4-BE49-F238E27FC236}">
                <a16:creationId xmlns:a16="http://schemas.microsoft.com/office/drawing/2014/main" id="{5B819584-D615-644F-840F-816D40843615}"/>
              </a:ext>
            </a:extLst>
          </p:cNvPr>
          <p:cNvSpPr txBox="1"/>
          <p:nvPr/>
        </p:nvSpPr>
        <p:spPr>
          <a:xfrm>
            <a:off x="228599" y="925145"/>
            <a:ext cx="8571916" cy="206210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defTabSz="457200">
              <a:defRPr sz="1000" b="1"/>
            </a:pPr>
            <a:endParaRPr sz="800" dirty="0">
              <a:solidFill>
                <a:schemeClr val="bg1"/>
              </a:solidFill>
              <a:latin typeface="IBM Plex Sans" panose="020B0503050000000000" pitchFamily="34" charset="77"/>
            </a:endParaRPr>
          </a:p>
          <a:p>
            <a:pPr marL="457200" indent="-285750" defTabSz="457200">
              <a:defRPr sz="1000"/>
            </a:pPr>
            <a:r>
              <a:rPr sz="800" dirty="0">
                <a:solidFill>
                  <a:schemeClr val="bg1"/>
                </a:solidFill>
              </a:rPr>
              <a:t>© IBM Corporation 20</a:t>
            </a:r>
            <a:r>
              <a:rPr lang="en-US" sz="800" dirty="0">
                <a:solidFill>
                  <a:schemeClr val="bg1"/>
                </a:solidFill>
              </a:rPr>
              <a:t>20</a:t>
            </a:r>
            <a:r>
              <a:rPr sz="800" dirty="0">
                <a:solidFill>
                  <a:schemeClr val="bg1"/>
                </a:solidFill>
              </a:rPr>
              <a:t>. All Rights Reserved.</a:t>
            </a:r>
          </a:p>
          <a:p>
            <a:pPr marL="457200" indent="-285750" defTabSz="457200">
              <a:defRPr sz="1000"/>
            </a:pPr>
            <a:r>
              <a:rPr sz="800" dirty="0">
                <a:solidFill>
                  <a:schemeClr val="bg1"/>
                </a:solidFill>
              </a:rPr>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marL="457200" indent="-285750" defTabSz="457200">
              <a:defRPr sz="1000"/>
            </a:pPr>
            <a:r>
              <a:rPr sz="800" dirty="0">
                <a:solidFill>
                  <a:schemeClr val="bg1"/>
                </a:solidFill>
              </a:rPr>
              <a:t>References in this presentation to IBM products, programs, or services do not imply that they will be available in all countries in which IBM operates. Product release dates and/or capabilities referenced in this presentation may change at any time at IBM’s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a:p>
            <a:pPr marL="457200" indent="-285750" defTabSz="457200">
              <a:defRPr sz="1000"/>
            </a:pPr>
            <a:r>
              <a:rPr sz="800" dirty="0">
                <a:solidFill>
                  <a:schemeClr val="bg1"/>
                </a:solidFill>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pPr marL="457200" indent="-285750" defTabSz="457200">
              <a:defRPr sz="1000"/>
            </a:pPr>
            <a:r>
              <a:rPr sz="800" dirty="0">
                <a:solidFill>
                  <a:schemeClr val="bg1"/>
                </a:solidFill>
              </a:rPr>
              <a:t>All customer examples described are presented as illustrations of how those customers have used IBM products and the results they may have achieved.  Actual environmental costs and performance characteristics may vary by customer.</a:t>
            </a:r>
          </a:p>
        </p:txBody>
      </p:sp>
    </p:spTree>
    <p:extLst>
      <p:ext uri="{BB962C8B-B14F-4D97-AF65-F5344CB8AC3E}">
        <p14:creationId xmlns:p14="http://schemas.microsoft.com/office/powerpoint/2010/main" val="2603277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8601" y="109587"/>
            <a:ext cx="7822580" cy="864308"/>
          </a:xfrm>
        </p:spPr>
        <p:txBody>
          <a:bodyPr/>
          <a:lstStyle/>
          <a:p>
            <a:r>
              <a:rPr lang="en-US" dirty="0">
                <a:solidFill>
                  <a:schemeClr val="accent2"/>
                </a:solidFill>
              </a:rPr>
              <a:t>CP4MCM - CEM &amp; Ansible Tower Integration</a:t>
            </a:r>
            <a:br>
              <a:rPr lang="en-US" dirty="0">
                <a:solidFill>
                  <a:schemeClr val="accent2"/>
                </a:solidFill>
              </a:rPr>
            </a:br>
            <a:endParaRPr lang="en-US" dirty="0">
              <a:solidFill>
                <a:schemeClr val="accent2"/>
              </a:solidFill>
            </a:endParaRPr>
          </a:p>
        </p:txBody>
      </p:sp>
      <p:sp>
        <p:nvSpPr>
          <p:cNvPr id="8" name="TextBox 7">
            <a:extLst>
              <a:ext uri="{FF2B5EF4-FFF2-40B4-BE49-F238E27FC236}">
                <a16:creationId xmlns:a16="http://schemas.microsoft.com/office/drawing/2014/main" id="{226B2308-03CA-42A1-A312-395B703190BB}"/>
              </a:ext>
            </a:extLst>
          </p:cNvPr>
          <p:cNvSpPr txBox="1"/>
          <p:nvPr/>
        </p:nvSpPr>
        <p:spPr>
          <a:xfrm>
            <a:off x="139391" y="1063567"/>
            <a:ext cx="3384394" cy="2169825"/>
          </a:xfrm>
          <a:prstGeom prst="rect">
            <a:avLst/>
          </a:prstGeom>
          <a:noFill/>
        </p:spPr>
        <p:txBody>
          <a:bodyPr wrap="square" rtlCol="0">
            <a:spAutoFit/>
          </a:bodyPr>
          <a:lstStyle/>
          <a:p>
            <a:pPr marL="285750" indent="-285750">
              <a:buFont typeface="Arial" panose="020B0604020202020204" pitchFamily="34" charset="0"/>
              <a:buChar char="•"/>
            </a:pPr>
            <a:r>
              <a:rPr lang="en-US" dirty="0"/>
              <a:t>Target VM will be monitored using ICAM OS agent.</a:t>
            </a:r>
          </a:p>
          <a:p>
            <a:pPr marL="285750" indent="-285750">
              <a:buFont typeface="Arial" panose="020B0604020202020204" pitchFamily="34" charset="0"/>
              <a:buChar char="•"/>
            </a:pPr>
            <a:r>
              <a:rPr lang="en-US" dirty="0"/>
              <a:t>ICAM will send alarms to CEM on failure of Nginx container.</a:t>
            </a:r>
          </a:p>
          <a:p>
            <a:pPr marL="285750" indent="-285750">
              <a:buFont typeface="Arial" panose="020B0604020202020204" pitchFamily="34" charset="0"/>
              <a:buChar char="•"/>
            </a:pPr>
            <a:r>
              <a:rPr lang="en-US" dirty="0"/>
              <a:t>CEM can trigger a Runbook to trigger a job template in ansible tower to run an automation for resolution.</a:t>
            </a:r>
          </a:p>
          <a:p>
            <a:endParaRPr lang="en-US" dirty="0"/>
          </a:p>
          <a:p>
            <a:endParaRPr lang="en-US" dirty="0"/>
          </a:p>
          <a:p>
            <a:endParaRPr lang="en-US" dirty="0"/>
          </a:p>
        </p:txBody>
      </p:sp>
      <p:pic>
        <p:nvPicPr>
          <p:cNvPr id="3" name="Picture 2">
            <a:extLst>
              <a:ext uri="{FF2B5EF4-FFF2-40B4-BE49-F238E27FC236}">
                <a16:creationId xmlns:a16="http://schemas.microsoft.com/office/drawing/2014/main" id="{CBB7A968-119C-5945-AC8A-B9FDA94A53F4}"/>
              </a:ext>
            </a:extLst>
          </p:cNvPr>
          <p:cNvPicPr>
            <a:picLocks noChangeAspect="1"/>
          </p:cNvPicPr>
          <p:nvPr/>
        </p:nvPicPr>
        <p:blipFill>
          <a:blip r:embed="rId3"/>
          <a:stretch>
            <a:fillRect/>
          </a:stretch>
        </p:blipFill>
        <p:spPr>
          <a:xfrm>
            <a:off x="3637146" y="979164"/>
            <a:ext cx="5261371" cy="3185172"/>
          </a:xfrm>
          <a:prstGeom prst="rect">
            <a:avLst/>
          </a:prstGeom>
        </p:spPr>
      </p:pic>
    </p:spTree>
    <p:extLst>
      <p:ext uri="{BB962C8B-B14F-4D97-AF65-F5344CB8AC3E}">
        <p14:creationId xmlns:p14="http://schemas.microsoft.com/office/powerpoint/2010/main" val="2708682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8601" y="109587"/>
            <a:ext cx="7822580" cy="864308"/>
          </a:xfrm>
        </p:spPr>
        <p:txBody>
          <a:bodyPr/>
          <a:lstStyle/>
          <a:p>
            <a:r>
              <a:rPr lang="en-US" dirty="0">
                <a:solidFill>
                  <a:schemeClr val="accent2"/>
                </a:solidFill>
              </a:rPr>
              <a:t>Walkthrough of CEM &amp; Ansible Integration Lab</a:t>
            </a:r>
          </a:p>
        </p:txBody>
      </p:sp>
      <p:sp>
        <p:nvSpPr>
          <p:cNvPr id="6" name="TextBox 5">
            <a:extLst>
              <a:ext uri="{FF2B5EF4-FFF2-40B4-BE49-F238E27FC236}">
                <a16:creationId xmlns:a16="http://schemas.microsoft.com/office/drawing/2014/main" id="{8C26FBAB-558E-4016-94E6-55EA04F92C24}"/>
              </a:ext>
            </a:extLst>
          </p:cNvPr>
          <p:cNvSpPr txBox="1"/>
          <p:nvPr/>
        </p:nvSpPr>
        <p:spPr>
          <a:xfrm>
            <a:off x="228601" y="732052"/>
            <a:ext cx="3654056" cy="1962076"/>
          </a:xfrm>
          <a:prstGeom prst="rect">
            <a:avLst/>
          </a:prstGeom>
          <a:noFill/>
        </p:spPr>
        <p:txBody>
          <a:bodyPr wrap="square" rtlCol="0">
            <a:spAutoFit/>
          </a:bodyPr>
          <a:lstStyle/>
          <a:p>
            <a:r>
              <a:rPr lang="en-US" b="1" dirty="0"/>
              <a:t>Ansible Tower Configuration</a:t>
            </a:r>
            <a:r>
              <a:rPr lang="en-US" dirty="0"/>
              <a:t> </a:t>
            </a:r>
          </a:p>
          <a:p>
            <a:endParaRPr lang="en-US" dirty="0"/>
          </a:p>
          <a:p>
            <a:pPr marL="285750" indent="-285750">
              <a:buFont typeface="Arial" panose="020B0604020202020204" pitchFamily="34" charset="0"/>
              <a:buChar char="•"/>
            </a:pPr>
            <a:r>
              <a:rPr lang="en-US" dirty="0"/>
              <a:t>Create an Inventory</a:t>
            </a:r>
          </a:p>
          <a:p>
            <a:pPr marL="285750" indent="-285750">
              <a:buFont typeface="Arial" panose="020B0604020202020204" pitchFamily="34" charset="0"/>
              <a:buChar char="•"/>
            </a:pPr>
            <a:r>
              <a:rPr lang="en-US" dirty="0"/>
              <a:t>Create a Host </a:t>
            </a:r>
          </a:p>
          <a:p>
            <a:pPr marL="285750" indent="-285750">
              <a:buFont typeface="Arial" panose="020B0604020202020204" pitchFamily="34" charset="0"/>
              <a:buChar char="•"/>
            </a:pPr>
            <a:r>
              <a:rPr lang="en-US" dirty="0"/>
              <a:t>Create a Credential</a:t>
            </a:r>
          </a:p>
          <a:p>
            <a:pPr marL="285750" indent="-285750">
              <a:buFont typeface="Arial" panose="020B0604020202020204" pitchFamily="34" charset="0"/>
              <a:buChar char="•"/>
            </a:pPr>
            <a:r>
              <a:rPr lang="en-US" dirty="0"/>
              <a:t>Setting up a Project</a:t>
            </a:r>
          </a:p>
          <a:p>
            <a:pPr marL="285750" indent="-285750">
              <a:buFont typeface="Arial" panose="020B0604020202020204" pitchFamily="34" charset="0"/>
              <a:buChar char="•"/>
            </a:pPr>
            <a:r>
              <a:rPr lang="en-US" dirty="0"/>
              <a:t>Review the Ansible playbook</a:t>
            </a:r>
          </a:p>
          <a:p>
            <a:pPr marL="285750" indent="-285750">
              <a:buFont typeface="Arial" panose="020B0604020202020204" pitchFamily="34" charset="0"/>
              <a:buChar char="•"/>
            </a:pPr>
            <a:r>
              <a:rPr lang="en-US" dirty="0"/>
              <a:t>Create a Job Template</a:t>
            </a:r>
          </a:p>
          <a:p>
            <a:endParaRPr lang="en-US" dirty="0"/>
          </a:p>
        </p:txBody>
      </p:sp>
      <p:pic>
        <p:nvPicPr>
          <p:cNvPr id="4" name="Picture 3">
            <a:extLst>
              <a:ext uri="{FF2B5EF4-FFF2-40B4-BE49-F238E27FC236}">
                <a16:creationId xmlns:a16="http://schemas.microsoft.com/office/drawing/2014/main" id="{25EBE8A8-7E51-B54E-927C-81CF377AD73C}"/>
              </a:ext>
            </a:extLst>
          </p:cNvPr>
          <p:cNvPicPr>
            <a:picLocks noChangeAspect="1"/>
          </p:cNvPicPr>
          <p:nvPr/>
        </p:nvPicPr>
        <p:blipFill>
          <a:blip r:embed="rId3"/>
          <a:stretch>
            <a:fillRect/>
          </a:stretch>
        </p:blipFill>
        <p:spPr>
          <a:xfrm>
            <a:off x="3336519" y="732052"/>
            <a:ext cx="5414886" cy="3045267"/>
          </a:xfrm>
          <a:prstGeom prst="rect">
            <a:avLst/>
          </a:prstGeom>
        </p:spPr>
      </p:pic>
    </p:spTree>
    <p:extLst>
      <p:ext uri="{BB962C8B-B14F-4D97-AF65-F5344CB8AC3E}">
        <p14:creationId xmlns:p14="http://schemas.microsoft.com/office/powerpoint/2010/main" val="2870522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8601" y="109587"/>
            <a:ext cx="7822580" cy="864308"/>
          </a:xfrm>
        </p:spPr>
        <p:txBody>
          <a:bodyPr/>
          <a:lstStyle/>
          <a:p>
            <a:r>
              <a:rPr lang="en-US" dirty="0">
                <a:solidFill>
                  <a:schemeClr val="accent2"/>
                </a:solidFill>
              </a:rPr>
              <a:t>Walkthrough of CEM &amp; Ansible Integration Lab - Tasks</a:t>
            </a:r>
          </a:p>
        </p:txBody>
      </p:sp>
      <p:sp>
        <p:nvSpPr>
          <p:cNvPr id="6" name="TextBox 5">
            <a:extLst>
              <a:ext uri="{FF2B5EF4-FFF2-40B4-BE49-F238E27FC236}">
                <a16:creationId xmlns:a16="http://schemas.microsoft.com/office/drawing/2014/main" id="{8C26FBAB-558E-4016-94E6-55EA04F92C24}"/>
              </a:ext>
            </a:extLst>
          </p:cNvPr>
          <p:cNvSpPr txBox="1"/>
          <p:nvPr/>
        </p:nvSpPr>
        <p:spPr>
          <a:xfrm>
            <a:off x="228601" y="678988"/>
            <a:ext cx="3107918" cy="2793072"/>
          </a:xfrm>
          <a:prstGeom prst="rect">
            <a:avLst/>
          </a:prstGeom>
          <a:noFill/>
        </p:spPr>
        <p:txBody>
          <a:bodyPr wrap="square" rtlCol="0">
            <a:spAutoFit/>
          </a:bodyPr>
          <a:lstStyle/>
          <a:p>
            <a:r>
              <a:rPr lang="en-US" b="1" dirty="0"/>
              <a:t>CEM Configuration</a:t>
            </a:r>
            <a:r>
              <a:rPr lang="en-US" dirty="0"/>
              <a:t> </a:t>
            </a:r>
          </a:p>
          <a:p>
            <a:endParaRPr lang="en-US" dirty="0"/>
          </a:p>
          <a:p>
            <a:pPr marL="285750" indent="-285750">
              <a:buFont typeface="Arial" panose="020B0604020202020204" pitchFamily="34" charset="0"/>
              <a:buChar char="•"/>
            </a:pPr>
            <a:r>
              <a:rPr lang="en-US" dirty="0"/>
              <a:t>Login to MCM/ICAM/CEM console</a:t>
            </a:r>
          </a:p>
          <a:p>
            <a:pPr marL="285750" indent="-285750">
              <a:buFont typeface="Arial" panose="020B0604020202020204" pitchFamily="34" charset="0"/>
              <a:buChar char="•"/>
            </a:pPr>
            <a:r>
              <a:rPr lang="en-US" dirty="0"/>
              <a:t>Create Automations from CEM Administration</a:t>
            </a:r>
          </a:p>
          <a:p>
            <a:pPr marL="285750" indent="-285750">
              <a:buFont typeface="Arial" panose="020B0604020202020204" pitchFamily="34" charset="0"/>
              <a:buChar char="•"/>
            </a:pPr>
            <a:r>
              <a:rPr lang="en-US" dirty="0"/>
              <a:t>Create </a:t>
            </a:r>
            <a:r>
              <a:rPr lang="en-US" dirty="0" err="1"/>
              <a:t>RunBooks</a:t>
            </a:r>
            <a:r>
              <a:rPr lang="en-US" dirty="0"/>
              <a:t> and Publish</a:t>
            </a:r>
          </a:p>
          <a:p>
            <a:pPr marL="285750" indent="-285750">
              <a:buFont typeface="Arial" panose="020B0604020202020204" pitchFamily="34" charset="0"/>
              <a:buChar char="•"/>
            </a:pPr>
            <a:r>
              <a:rPr lang="en-US" dirty="0"/>
              <a:t>Trigger CEM </a:t>
            </a:r>
            <a:r>
              <a:rPr lang="en-US" dirty="0" err="1"/>
              <a:t>RunBook</a:t>
            </a:r>
            <a:r>
              <a:rPr lang="en-US" dirty="0"/>
              <a:t> to create </a:t>
            </a:r>
            <a:r>
              <a:rPr lang="en-US" dirty="0" err="1"/>
              <a:t>Nginix</a:t>
            </a:r>
            <a:r>
              <a:rPr lang="en-US" dirty="0"/>
              <a:t> container</a:t>
            </a:r>
          </a:p>
          <a:p>
            <a:pPr marL="285750" indent="-285750">
              <a:buFont typeface="Arial" panose="020B0604020202020204" pitchFamily="34" charset="0"/>
              <a:buChar char="•"/>
            </a:pPr>
            <a:r>
              <a:rPr lang="en-US" dirty="0"/>
              <a:t>View the results </a:t>
            </a:r>
          </a:p>
          <a:p>
            <a:pPr marL="285750" indent="-285750">
              <a:buFont typeface="Arial" panose="020B0604020202020204" pitchFamily="34" charset="0"/>
              <a:buChar char="•"/>
            </a:pPr>
            <a:r>
              <a:rPr lang="en-US" dirty="0"/>
              <a:t>Launch </a:t>
            </a:r>
            <a:r>
              <a:rPr lang="en-US" dirty="0" err="1"/>
              <a:t>Nginix</a:t>
            </a:r>
            <a:r>
              <a:rPr lang="en-US" dirty="0"/>
              <a:t> URL</a:t>
            </a:r>
          </a:p>
          <a:p>
            <a:pPr marL="285750" indent="-285750">
              <a:buFont typeface="Arial" panose="020B0604020202020204" pitchFamily="34" charset="0"/>
              <a:buChar char="•"/>
            </a:pPr>
            <a:r>
              <a:rPr lang="en-US" dirty="0"/>
              <a:t>Trigger CEM </a:t>
            </a:r>
            <a:r>
              <a:rPr lang="en-US" dirty="0" err="1"/>
              <a:t>RunBook</a:t>
            </a:r>
            <a:r>
              <a:rPr lang="en-US" dirty="0"/>
              <a:t> to stop </a:t>
            </a:r>
            <a:r>
              <a:rPr lang="en-US" dirty="0" err="1"/>
              <a:t>Nginix</a:t>
            </a:r>
            <a:endParaRPr lang="en-US" dirty="0"/>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ADE32F9A-A963-6043-A0D4-DA52611FE572}"/>
              </a:ext>
            </a:extLst>
          </p:cNvPr>
          <p:cNvSpPr txBox="1"/>
          <p:nvPr/>
        </p:nvSpPr>
        <p:spPr>
          <a:xfrm>
            <a:off x="382685" y="4123646"/>
            <a:ext cx="6597977" cy="507831"/>
          </a:xfrm>
          <a:prstGeom prst="rect">
            <a:avLst/>
          </a:prstGeom>
          <a:noFill/>
        </p:spPr>
        <p:txBody>
          <a:bodyPr wrap="square" rtlCol="0">
            <a:spAutoFit/>
          </a:bodyPr>
          <a:lstStyle/>
          <a:p>
            <a:r>
              <a:rPr lang="en-US" b="1" dirty="0"/>
              <a:t>For Lab Instructions, please check out following </a:t>
            </a:r>
            <a:r>
              <a:rPr lang="en-US" b="1" dirty="0" err="1"/>
              <a:t>github</a:t>
            </a:r>
            <a:r>
              <a:rPr lang="en-US" b="1" dirty="0"/>
              <a:t> repository</a:t>
            </a:r>
          </a:p>
          <a:p>
            <a:r>
              <a:rPr lang="en-US" dirty="0">
                <a:hlinkClick r:id="rId3"/>
              </a:rPr>
              <a:t>https://github.com/rhine59/CEMAnsibleTowerIntegration</a:t>
            </a:r>
            <a:endParaRPr lang="en-US" dirty="0"/>
          </a:p>
        </p:txBody>
      </p:sp>
      <p:pic>
        <p:nvPicPr>
          <p:cNvPr id="3" name="Picture 2">
            <a:extLst>
              <a:ext uri="{FF2B5EF4-FFF2-40B4-BE49-F238E27FC236}">
                <a16:creationId xmlns:a16="http://schemas.microsoft.com/office/drawing/2014/main" id="{8C4D5107-1DED-4545-B361-1CFDC17FE0A8}"/>
              </a:ext>
            </a:extLst>
          </p:cNvPr>
          <p:cNvPicPr>
            <a:picLocks noChangeAspect="1"/>
          </p:cNvPicPr>
          <p:nvPr/>
        </p:nvPicPr>
        <p:blipFill>
          <a:blip r:embed="rId4"/>
          <a:stretch>
            <a:fillRect/>
          </a:stretch>
        </p:blipFill>
        <p:spPr>
          <a:xfrm>
            <a:off x="3568390" y="512023"/>
            <a:ext cx="5063228" cy="3480430"/>
          </a:xfrm>
          <a:prstGeom prst="rect">
            <a:avLst/>
          </a:prstGeom>
        </p:spPr>
      </p:pic>
    </p:spTree>
    <p:extLst>
      <p:ext uri="{BB962C8B-B14F-4D97-AF65-F5344CB8AC3E}">
        <p14:creationId xmlns:p14="http://schemas.microsoft.com/office/powerpoint/2010/main" val="2809254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28601" y="109587"/>
            <a:ext cx="8522804" cy="864308"/>
          </a:xfrm>
        </p:spPr>
        <p:txBody>
          <a:bodyPr/>
          <a:lstStyle/>
          <a:p>
            <a:r>
              <a:rPr lang="en-US" dirty="0">
                <a:solidFill>
                  <a:schemeClr val="accent2"/>
                </a:solidFill>
              </a:rPr>
              <a:t>Walkthrough of CEM &amp; Ansible Integration Lab - Environment</a:t>
            </a:r>
          </a:p>
        </p:txBody>
      </p:sp>
      <p:sp>
        <p:nvSpPr>
          <p:cNvPr id="6" name="TextBox 5">
            <a:extLst>
              <a:ext uri="{FF2B5EF4-FFF2-40B4-BE49-F238E27FC236}">
                <a16:creationId xmlns:a16="http://schemas.microsoft.com/office/drawing/2014/main" id="{8C26FBAB-558E-4016-94E6-55EA04F92C24}"/>
              </a:ext>
            </a:extLst>
          </p:cNvPr>
          <p:cNvSpPr txBox="1"/>
          <p:nvPr/>
        </p:nvSpPr>
        <p:spPr>
          <a:xfrm>
            <a:off x="228600" y="678988"/>
            <a:ext cx="6597977" cy="3000821"/>
          </a:xfrm>
          <a:prstGeom prst="rect">
            <a:avLst/>
          </a:prstGeom>
          <a:noFill/>
        </p:spPr>
        <p:txBody>
          <a:bodyPr wrap="square" rtlCol="0">
            <a:spAutoFit/>
          </a:bodyPr>
          <a:lstStyle/>
          <a:p>
            <a:r>
              <a:rPr lang="en-US" b="1" dirty="0"/>
              <a:t>Lab Environment Access</a:t>
            </a:r>
            <a:endParaRPr lang="en-US" dirty="0"/>
          </a:p>
          <a:p>
            <a:endParaRPr lang="en-US" dirty="0"/>
          </a:p>
          <a:p>
            <a:pPr marL="285750" indent="-285750">
              <a:buFont typeface="Arial" panose="020B0604020202020204" pitchFamily="34" charset="0"/>
              <a:buChar char="•"/>
            </a:pPr>
            <a:r>
              <a:rPr lang="en-US" dirty="0"/>
              <a:t>MCM/ICAM console URL</a:t>
            </a:r>
          </a:p>
          <a:p>
            <a:r>
              <a:rPr lang="en-US" dirty="0"/>
              <a:t>      </a:t>
            </a:r>
            <a:r>
              <a:rPr lang="en-US" dirty="0">
                <a:hlinkClick r:id="rId3"/>
              </a:rPr>
              <a:t>https://icp-console.apps.169.61.23.248.nip.io</a:t>
            </a:r>
            <a:endParaRPr lang="en-US" dirty="0"/>
          </a:p>
          <a:p>
            <a:r>
              <a:rPr lang="en-US" dirty="0"/>
              <a:t>      user1 to user40    password:  alpine-has-acorn-valley</a:t>
            </a:r>
          </a:p>
          <a:p>
            <a:endParaRPr lang="en-US" dirty="0"/>
          </a:p>
          <a:p>
            <a:pPr marL="285750" indent="-285750">
              <a:buFont typeface="Arial" panose="020B0604020202020204" pitchFamily="34" charset="0"/>
              <a:buChar char="•"/>
            </a:pPr>
            <a:r>
              <a:rPr lang="en-US" dirty="0"/>
              <a:t>CEM Runbooks URL</a:t>
            </a:r>
          </a:p>
          <a:p>
            <a:r>
              <a:rPr lang="en-US" dirty="0"/>
              <a:t>      </a:t>
            </a:r>
            <a:r>
              <a:rPr lang="en-US" dirty="0">
                <a:hlinkClick r:id="rId4"/>
              </a:rPr>
              <a:t>https://icp-console.apps.169.61.23.248.nip.io/cemui/runbooks/library</a:t>
            </a:r>
            <a:endParaRPr lang="en-US" dirty="0"/>
          </a:p>
          <a:p>
            <a:endParaRPr lang="en-US" dirty="0"/>
          </a:p>
          <a:p>
            <a:pPr marL="285750" indent="-285750">
              <a:buFont typeface="Arial" panose="020B0604020202020204" pitchFamily="34" charset="0"/>
              <a:buChar char="•"/>
            </a:pPr>
            <a:r>
              <a:rPr lang="en-US" dirty="0"/>
              <a:t>Ansible Tower URL</a:t>
            </a:r>
          </a:p>
          <a:p>
            <a:r>
              <a:rPr lang="en-US" dirty="0"/>
              <a:t>      </a:t>
            </a:r>
            <a:r>
              <a:rPr lang="en-US" dirty="0">
                <a:hlinkClick r:id="rId5"/>
              </a:rPr>
              <a:t>https://fs20atsrv.169.62.229.236.nip.io/</a:t>
            </a:r>
            <a:endParaRPr lang="en-US" dirty="0"/>
          </a:p>
          <a:p>
            <a:r>
              <a:rPr lang="en-US" dirty="0"/>
              <a:t>      user1 to user40    password:  alpine-has-acorn-valley</a:t>
            </a:r>
          </a:p>
          <a:p>
            <a:endParaRPr lang="en-US" dirty="0"/>
          </a:p>
          <a:p>
            <a:endParaRPr lang="en-US" dirty="0"/>
          </a:p>
        </p:txBody>
      </p:sp>
      <p:sp>
        <p:nvSpPr>
          <p:cNvPr id="7" name="TextBox 6">
            <a:extLst>
              <a:ext uri="{FF2B5EF4-FFF2-40B4-BE49-F238E27FC236}">
                <a16:creationId xmlns:a16="http://schemas.microsoft.com/office/drawing/2014/main" id="{ADE32F9A-A963-6043-A0D4-DA52611FE572}"/>
              </a:ext>
            </a:extLst>
          </p:cNvPr>
          <p:cNvSpPr txBox="1"/>
          <p:nvPr/>
        </p:nvSpPr>
        <p:spPr>
          <a:xfrm>
            <a:off x="382685" y="4123646"/>
            <a:ext cx="6597977" cy="507831"/>
          </a:xfrm>
          <a:prstGeom prst="rect">
            <a:avLst/>
          </a:prstGeom>
          <a:noFill/>
        </p:spPr>
        <p:txBody>
          <a:bodyPr wrap="square" rtlCol="0">
            <a:spAutoFit/>
          </a:bodyPr>
          <a:lstStyle/>
          <a:p>
            <a:r>
              <a:rPr lang="en-US" b="1" dirty="0"/>
              <a:t>For Lab Instructions, please check out following </a:t>
            </a:r>
            <a:r>
              <a:rPr lang="en-US" b="1" dirty="0" err="1"/>
              <a:t>github</a:t>
            </a:r>
            <a:r>
              <a:rPr lang="en-US" b="1" dirty="0"/>
              <a:t> repository</a:t>
            </a:r>
          </a:p>
          <a:p>
            <a:r>
              <a:rPr lang="en-US" dirty="0">
                <a:hlinkClick r:id="rId6"/>
              </a:rPr>
              <a:t>https://github.com/rhine59/CEMAnsibleTowerIntegration</a:t>
            </a:r>
            <a:endParaRPr lang="en-US" dirty="0"/>
          </a:p>
        </p:txBody>
      </p:sp>
    </p:spTree>
    <p:extLst>
      <p:ext uri="{BB962C8B-B14F-4D97-AF65-F5344CB8AC3E}">
        <p14:creationId xmlns:p14="http://schemas.microsoft.com/office/powerpoint/2010/main" val="261887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sym typeface="IBM Plex San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FFFFFF"/>
              </a:solidFill>
              <a:effectLst/>
              <a:uLnTx/>
              <a:uFillTx/>
              <a:latin typeface="IBM Plex Sans"/>
              <a:cs typeface="Arial" charset="0"/>
              <a:sym typeface="IBM Plex Sans"/>
            </a:endParaRPr>
          </a:p>
        </p:txBody>
      </p:sp>
    </p:spTree>
    <p:extLst>
      <p:ext uri="{BB962C8B-B14F-4D97-AF65-F5344CB8AC3E}">
        <p14:creationId xmlns:p14="http://schemas.microsoft.com/office/powerpoint/2010/main" val="1886649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ssion Title or  Presentation Name">
            <a:extLst>
              <a:ext uri="{FF2B5EF4-FFF2-40B4-BE49-F238E27FC236}">
                <a16:creationId xmlns:a16="http://schemas.microsoft.com/office/drawing/2014/main" id="{F87F3313-8444-EF4D-87CE-FFDACF5368BB}"/>
              </a:ext>
            </a:extLst>
          </p:cNvPr>
          <p:cNvSpPr txBox="1"/>
          <p:nvPr/>
        </p:nvSpPr>
        <p:spPr>
          <a:xfrm>
            <a:off x="228599" y="177800"/>
            <a:ext cx="5838245"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marR="0" lvl="0" indent="0" algn="l" defTabSz="685800" rtl="0" eaLnBrk="1" fontAlgn="auto" latinLnBrk="0" hangingPunct="0">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t>Please give us your feedback – </a:t>
            </a:r>
            <a:b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br>
            <a: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t>Access the survey link at the bottom of the </a:t>
            </a:r>
          </a:p>
          <a:p>
            <a:pPr marL="0" marR="0" lvl="0" indent="0" algn="l" defTabSz="685800" rtl="0" eaLnBrk="1" fontAlgn="auto" latinLnBrk="0" hangingPunct="0">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r>
              <a:rPr kumimoji="0" lang="en-US" sz="2400" b="0" i="0" u="none" strike="noStrike" kern="0" cap="none" spc="0" normalizeH="0" baseline="0" noProof="0" dirty="0">
                <a:ln>
                  <a:noFill/>
                </a:ln>
                <a:solidFill>
                  <a:srgbClr val="FFFFFF"/>
                </a:solidFill>
                <a:effectLst/>
                <a:uLnTx/>
                <a:uFillTx/>
                <a:latin typeface="IBM Plex Sans Light" panose="020B0403050000000000" pitchFamily="34" charset="77"/>
                <a:sym typeface="IBM Plex Sans Light"/>
              </a:rPr>
              <a:t>session details in the mobile app.</a:t>
            </a:r>
          </a:p>
        </p:txBody>
      </p:sp>
    </p:spTree>
    <p:extLst>
      <p:ext uri="{BB962C8B-B14F-4D97-AF65-F5344CB8AC3E}">
        <p14:creationId xmlns:p14="http://schemas.microsoft.com/office/powerpoint/2010/main" val="2123617833"/>
      </p:ext>
    </p:extLst>
  </p:cSld>
  <p:clrMapOvr>
    <a:masterClrMapping/>
  </p:clrMapOvr>
  <p:transition spd="med"/>
</p:sld>
</file>

<file path=ppt/theme/theme1.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DA3884FF-7C8B-9444-9808-C126ACB120B0}"/>
    </a:ext>
  </a:extLst>
</a:theme>
</file>

<file path=ppt/theme/theme10.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836A3FE8-1250-194E-973B-6A7D346EC90A}"/>
    </a:ext>
  </a:extLst>
</a:theme>
</file>

<file path=ppt/theme/theme3.xml><?xml version="1.0" encoding="utf-8"?>
<a:theme xmlns:a="http://schemas.openxmlformats.org/drawingml/2006/main" name="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4871B42A-3196-C249-98C3-45AEF30CACFD}"/>
    </a:ext>
  </a:extLst>
</a:theme>
</file>

<file path=ppt/theme/theme4.xml><?xml version="1.0" encoding="utf-8"?>
<a:theme xmlns:a="http://schemas.openxmlformats.org/drawingml/2006/main" name="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0F4E0454-1F83-AF4A-B2D0-8CBCD13AF872}"/>
    </a:ext>
  </a:extLst>
</a:theme>
</file>

<file path=ppt/theme/theme5.xml><?xml version="1.0" encoding="utf-8"?>
<a:theme xmlns:a="http://schemas.openxmlformats.org/drawingml/2006/main" name="1_blk_background_2017">
  <a:themeElements>
    <a:clrScheme name="blk_background_2017">
      <a:dk1>
        <a:srgbClr val="000000"/>
      </a:dk1>
      <a:lt1>
        <a:srgbClr val="000000"/>
      </a:lt1>
      <a:dk2>
        <a:srgbClr val="A7A7A7"/>
      </a:dk2>
      <a:lt2>
        <a:srgbClr val="535353"/>
      </a:lt2>
      <a:accent1>
        <a:srgbClr val="8F8B8B"/>
      </a:accent1>
      <a:accent2>
        <a:srgbClr val="0F6FFF"/>
      </a:accent2>
      <a:accent3>
        <a:srgbClr val="20D5D2"/>
      </a:accent3>
      <a:accent4>
        <a:srgbClr val="504E4E"/>
      </a:accent4>
      <a:accent5>
        <a:srgbClr val="6E177D"/>
      </a:accent5>
      <a:accent6>
        <a:srgbClr val="DB2663"/>
      </a:accent6>
      <a:hlink>
        <a:srgbClr val="0000FF"/>
      </a:hlink>
      <a:folHlink>
        <a:srgbClr val="FF00FF"/>
      </a:folHlink>
    </a:clrScheme>
    <a:fontScheme name="blk_background_2017">
      <a:majorFont>
        <a:latin typeface="Calibri"/>
        <a:ea typeface="Calibri"/>
        <a:cs typeface="Calibri"/>
      </a:majorFont>
      <a:minorFont>
        <a:latin typeface="Helvetica"/>
        <a:ea typeface="Helvetica"/>
        <a:cs typeface="Helvetica"/>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2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A1BD58F6-E81A-854C-BFCF-EAC58112517E}"/>
    </a:ext>
  </a:extLst>
</a:theme>
</file>

<file path=ppt/theme/theme7.xml><?xml version="1.0" encoding="utf-8"?>
<a:theme xmlns:a="http://schemas.openxmlformats.org/drawingml/2006/main" name="3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8.xml><?xml version="1.0" encoding="utf-8"?>
<a:theme xmlns:a="http://schemas.openxmlformats.org/drawingml/2006/main" name="16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9.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docProps/app.xml><?xml version="1.0" encoding="utf-8"?>
<Properties xmlns="http://schemas.openxmlformats.org/officeDocument/2006/extended-properties" xmlns:vt="http://schemas.openxmlformats.org/officeDocument/2006/docPropsVTypes">
  <Template>blk_background_2017</Template>
  <TotalTime>2117</TotalTime>
  <Words>672</Words>
  <Application>Microsoft Macintosh PowerPoint</Application>
  <PresentationFormat>On-screen Show (16:9)</PresentationFormat>
  <Paragraphs>58</Paragraphs>
  <Slides>8</Slides>
  <Notes>4</Notes>
  <HiddenSlides>0</HiddenSlides>
  <MMClips>0</MMClips>
  <ScaleCrop>false</ScaleCrop>
  <HeadingPairs>
    <vt:vector size="6" baseType="variant">
      <vt:variant>
        <vt:lpstr>Fonts Used</vt:lpstr>
      </vt:variant>
      <vt:variant>
        <vt:i4>9</vt:i4>
      </vt:variant>
      <vt:variant>
        <vt:lpstr>Theme</vt:lpstr>
      </vt:variant>
      <vt:variant>
        <vt:i4>10</vt:i4>
      </vt:variant>
      <vt:variant>
        <vt:lpstr>Slide Titles</vt:lpstr>
      </vt:variant>
      <vt:variant>
        <vt:i4>8</vt:i4>
      </vt:variant>
    </vt:vector>
  </HeadingPairs>
  <TitlesOfParts>
    <vt:vector size="27" baseType="lpstr">
      <vt:lpstr>.AppleSystemUIFont</vt:lpstr>
      <vt:lpstr>Arial</vt:lpstr>
      <vt:lpstr>Calibri</vt:lpstr>
      <vt:lpstr>Helvetica</vt:lpstr>
      <vt:lpstr>IBM Eliot Sans Regular</vt:lpstr>
      <vt:lpstr>IBM Plex Sans</vt:lpstr>
      <vt:lpstr>IBM Plex Sans Light</vt:lpstr>
      <vt:lpstr>IBM Plex Sans SemiBold</vt:lpstr>
      <vt:lpstr>IBM Plex Sans Thin</vt:lpstr>
      <vt:lpstr>blk_background_2017</vt:lpstr>
      <vt:lpstr>dk_blu_background_2017</vt:lpstr>
      <vt:lpstr>gry_background_2017</vt:lpstr>
      <vt:lpstr>wht_background_2017</vt:lpstr>
      <vt:lpstr>1_blk_background_2017</vt:lpstr>
      <vt:lpstr>2_blk_background_2017</vt:lpstr>
      <vt:lpstr>3_blk_background_2017</vt:lpstr>
      <vt:lpstr>16_blk_background_2017</vt:lpstr>
      <vt:lpstr>1_wht_background_2017</vt:lpstr>
      <vt:lpstr>1_dk_blu_background_2017</vt:lpstr>
      <vt:lpstr>PowerPoint Presentation</vt:lpstr>
      <vt:lpstr>PowerPoint Presentation</vt:lpstr>
      <vt:lpstr>CP4MCM - CEM &amp; Ansible Tower Integration </vt:lpstr>
      <vt:lpstr>Walkthrough of CEM &amp; Ansible Integration Lab</vt:lpstr>
      <vt:lpstr>Walkthrough of CEM &amp; Ansible Integration Lab - Tasks</vt:lpstr>
      <vt:lpstr>Walkthrough of CEM &amp; Ansible Integration Lab - Environment</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subject/>
  <dc:creator>Allan Wagner</dc:creator>
  <cp:keywords/>
  <dc:description/>
  <cp:lastModifiedBy>Richard Hine</cp:lastModifiedBy>
  <cp:revision>167</cp:revision>
  <dcterms:created xsi:type="dcterms:W3CDTF">2019-12-06T19:59:02Z</dcterms:created>
  <dcterms:modified xsi:type="dcterms:W3CDTF">2020-01-24T16:39:15Z</dcterms:modified>
  <cp:category/>
</cp:coreProperties>
</file>